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283" r:id="rId5"/>
    <p:sldId id="277" r:id="rId6"/>
    <p:sldId id="285" r:id="rId7"/>
    <p:sldId id="271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F6600"/>
    <a:srgbClr val="3CD7F6"/>
    <a:srgbClr val="9966FF"/>
    <a:srgbClr val="CCFFFF"/>
    <a:srgbClr val="FF66CC"/>
    <a:srgbClr val="F7CE7D"/>
    <a:srgbClr val="ECB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48"/>
  </p:normalViewPr>
  <p:slideViewPr>
    <p:cSldViewPr snapToGrid="0">
      <p:cViewPr varScale="1">
        <p:scale>
          <a:sx n="85" d="100"/>
          <a:sy n="85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786D8-128F-E6B6-7BFC-28E7DD51B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D672E8-E174-00A6-E827-92D005B2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685C5-B318-AF0D-D5E1-5307B4E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8020E-5968-5F48-791D-AA36BC52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F4744-37D5-A37B-F7E6-E5AF24F6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2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BCD88-5E7E-E250-275C-0214DD1A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C4A347-D1D9-203E-4773-DBDF2F1D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AF3B82-266F-D193-F371-5FB76329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E18DF-C5F3-5FCE-38A1-B4436117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15B2B-634D-0150-4D87-CA7FC0CB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976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3ED77F-602F-FD9A-8C76-90DC64387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A0934E-063C-C418-1892-553AC23D5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6C80C-10E6-4C58-FA37-547D8795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853EE6-B3AF-6FF4-6969-5D6ACC0E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0ED0C-4DFE-44EF-769C-B47C8C6E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187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8BF3-56DF-BCC2-2560-6558583F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833F0-51F7-1DD3-8CE7-4F3035F8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26607-8E7C-CB1E-50FB-6AEA6575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2EA51-84FB-ED9B-C7B8-CFBF30F0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9E2C0-4C04-2B72-D03E-23176EB1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0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46F6F-2099-DDE2-4006-63E01046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F309A-1AE7-45C1-4948-1CF754D7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7EAC7-45AB-4759-3D8F-CA99CABF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7BC76A-DF5E-0E25-12BA-74A9452E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13C4-EE8C-9575-3E4B-DF75A8E7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98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B603D-0C7D-DD80-8289-6D8D97E7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12588-3A94-48F3-F2B5-140C2EBEB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267935-9CD2-A0F0-9142-3A1F43C6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62A305-0250-C92F-53F7-4CE6D120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94FD74-8043-334E-2097-8CD437AB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B8187-FC96-0C2E-681B-62E31F8E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2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C1FC-7BFB-48E4-6035-5EFA0FA7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35FDCA-3C30-3B2F-113B-CD8F7226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0766AF-397B-DAFE-AA2C-EF01D7595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D69A18-86D7-0858-96E6-27F757D4D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55DB72-3AD9-9737-5540-F7B08F22E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CDD94A-77D5-4E59-6DB5-31440256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8DF21F-CCD9-2E75-DF71-7DE5235B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E51CD3-0D36-96B2-2615-EF98AAB0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14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CD360-42FC-8AF9-993A-907EB3CE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1E3F86-66C6-F5C1-1FF7-BF15BF14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31C3F8-5CA4-75A9-29E4-C7839BA9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8FC9C2-8356-1107-C13D-56B5B5B0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8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8FF6E3-60CF-9FB3-FE7A-B86A6A22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7AE408-84B0-6A2A-13B2-A55DD71F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D6548D-821B-5CEE-2062-367F07FF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604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3EDF0-C1BE-CB44-A5AF-C8D46D2B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4E269-F01C-DFCC-D80A-C9B3ACA9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CE935-95DC-726C-7A21-9FCEF5098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FC8CA-BFD3-C546-7856-0DF8C7C8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194C0C-2930-B01D-2355-91928CE6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9EDF4F-B20A-6F19-8E01-E8963A8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625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76B25-65F3-E002-4E53-DA39B8E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944E5D-8F46-5F8C-3A21-50F08B36F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C861B1-2E87-13E0-22A6-B1DF3792B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5DACCA-C063-9791-F2E1-C41D2CD8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9CECD-FFEE-67FF-2E0F-5D2A9F90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4EC40-B053-9CDB-74EC-AB16E18E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7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12EF7D-56D4-E185-133E-55B2B7B1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4C2EF-04EF-4394-F4A5-FF66E93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4649C-031E-4DC3-4786-E3F858050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B61FD-A284-C925-5795-E248AB83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A16FA-310B-7FB3-BF55-CAE409F4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61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emf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media" Target="../media/media4.m4a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g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4.m4a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emf"/><Relationship Id="rId12" Type="http://schemas.openxmlformats.org/officeDocument/2006/relationships/image" Target="../media/image23.em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emf"/><Relationship Id="rId11" Type="http://schemas.openxmlformats.org/officeDocument/2006/relationships/image" Target="../media/image22.emf"/><Relationship Id="rId5" Type="http://schemas.openxmlformats.org/officeDocument/2006/relationships/image" Target="../media/image18.png"/><Relationship Id="rId10" Type="http://schemas.openxmlformats.org/officeDocument/2006/relationships/image" Target="../media/image21.emf"/><Relationship Id="rId4" Type="http://schemas.openxmlformats.org/officeDocument/2006/relationships/image" Target="../media/image17.jpg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FB2EF-B11C-A7C7-4122-849BB9EA2671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7DD29D-65E0-EEBE-42BF-6AC6C963A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403" y="2596007"/>
            <a:ext cx="2102655" cy="36885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6B3403-1EA7-F974-4D7F-F3D25AF02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250" y="3000555"/>
            <a:ext cx="1844191" cy="3284008"/>
          </a:xfrm>
          <a:prstGeom prst="rect">
            <a:avLst/>
          </a:prstGeom>
        </p:spPr>
      </p:pic>
      <p:pic>
        <p:nvPicPr>
          <p:cNvPr id="6" name="%20Hola%20ni%C3%B1os%20y%20ni%C3%B1as%20.m4a">
            <a:hlinkClick r:id="" action="ppaction://media"/>
            <a:extLst>
              <a:ext uri="{FF2B5EF4-FFF2-40B4-BE49-F238E27FC236}">
                <a16:creationId xmlns:a16="http://schemas.microsoft.com/office/drawing/2014/main" id="{BD6A4D8F-9FA7-2EA0-74A8-BF4588879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877764" y="753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tón de acción: ir hacia atrás o anterior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367831-F0B6-58C9-8374-12273C61ECF7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D7B418-7C16-F83F-F123-FEA58BB5C999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A84BDD6-C31B-2453-AE26-6AE26D8DE2D1}"/>
              </a:ext>
            </a:extLst>
          </p:cNvPr>
          <p:cNvSpPr/>
          <p:nvPr/>
        </p:nvSpPr>
        <p:spPr>
          <a:xfrm>
            <a:off x="4775200" y="1393190"/>
            <a:ext cx="1549400" cy="1549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EFE355F1-6235-6B36-6163-067D9E928D8E}"/>
              </a:ext>
            </a:extLst>
          </p:cNvPr>
          <p:cNvSpPr/>
          <p:nvPr/>
        </p:nvSpPr>
        <p:spPr>
          <a:xfrm>
            <a:off x="4775200" y="3090797"/>
            <a:ext cx="1549400" cy="1549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95B14D7-E0D5-F866-EE0B-4EBAD1D73878}"/>
              </a:ext>
            </a:extLst>
          </p:cNvPr>
          <p:cNvSpPr/>
          <p:nvPr/>
        </p:nvSpPr>
        <p:spPr>
          <a:xfrm>
            <a:off x="4775200" y="4788404"/>
            <a:ext cx="1549400" cy="1549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6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D73F92DC-3C4B-E993-1EED-66B0E9B7E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00" y="4690997"/>
            <a:ext cx="1549400" cy="1900303"/>
          </a:xfrm>
          <a:prstGeom prst="rect">
            <a:avLst/>
          </a:prstGeom>
        </p:spPr>
      </p:pic>
      <p:pic>
        <p:nvPicPr>
          <p:cNvPr id="16" name="5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id="{3A981064-63F6-7AA5-B543-8C8589F4C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989" y="3019072"/>
            <a:ext cx="1423822" cy="1900303"/>
          </a:xfrm>
          <a:prstGeom prst="rect">
            <a:avLst/>
          </a:prstGeom>
        </p:spPr>
      </p:pic>
      <p:pic>
        <p:nvPicPr>
          <p:cNvPr id="13" name="4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id="{FD29B52B-9C47-5DE4-95EC-1A8DE2E1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989" y="1244983"/>
            <a:ext cx="1423822" cy="1900303"/>
          </a:xfrm>
          <a:prstGeom prst="rect">
            <a:avLst/>
          </a:prstGeom>
        </p:spPr>
      </p:pic>
      <p:pic>
        <p:nvPicPr>
          <p:cNvPr id="2" name="Imagen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45E096-D91E-AD7F-3909-5E25884E3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2B09D2-D71A-98D8-5D85-8A96CB9BA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3469" y="3032724"/>
            <a:ext cx="1923031" cy="3511359"/>
          </a:xfrm>
          <a:prstGeom prst="rect">
            <a:avLst/>
          </a:prstGeom>
        </p:spPr>
      </p:pic>
      <p:pic>
        <p:nvPicPr>
          <p:cNvPr id="10" name="%20El%20color%20rojo%20es%20un.m4a">
            <a:hlinkClick r:id="" action="ppaction://media"/>
            <a:extLst>
              <a:ext uri="{FF2B5EF4-FFF2-40B4-BE49-F238E27FC236}">
                <a16:creationId xmlns:a16="http://schemas.microsoft.com/office/drawing/2014/main" id="{32CDB406-4F28-1578-B94C-1F078FE12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836019" y="699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manzana roja 1">
            <a:extLst>
              <a:ext uri="{FF2B5EF4-FFF2-40B4-BE49-F238E27FC236}">
                <a16:creationId xmlns:a16="http://schemas.microsoft.com/office/drawing/2014/main" id="{99E2DAB9-D458-03D5-24F2-C53D4D217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285" y="1904047"/>
            <a:ext cx="536435" cy="595313"/>
          </a:xfrm>
          <a:prstGeom prst="rect">
            <a:avLst/>
          </a:prstGeom>
        </p:spPr>
      </p:pic>
      <p:pic>
        <p:nvPicPr>
          <p:cNvPr id="759" name="manzana roja 2">
            <a:extLst>
              <a:ext uri="{FF2B5EF4-FFF2-40B4-BE49-F238E27FC236}">
                <a16:creationId xmlns:a16="http://schemas.microsoft.com/office/drawing/2014/main" id="{3FB1C9D6-4F2A-4796-DB92-9CBC36C1E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6642" y="2813009"/>
            <a:ext cx="536435" cy="595313"/>
          </a:xfrm>
          <a:prstGeom prst="rect">
            <a:avLst/>
          </a:prstGeom>
        </p:spPr>
      </p:pic>
      <p:pic>
        <p:nvPicPr>
          <p:cNvPr id="758" name="manzana roja 3">
            <a:extLst>
              <a:ext uri="{FF2B5EF4-FFF2-40B4-BE49-F238E27FC236}">
                <a16:creationId xmlns:a16="http://schemas.microsoft.com/office/drawing/2014/main" id="{B12789F8-3710-6FB5-8A3B-243073B66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4860" y="821102"/>
            <a:ext cx="536435" cy="595313"/>
          </a:xfrm>
          <a:prstGeom prst="rect">
            <a:avLst/>
          </a:prstGeom>
        </p:spPr>
      </p:pic>
      <p:pic>
        <p:nvPicPr>
          <p:cNvPr id="760" name="manzana roja 4">
            <a:extLst>
              <a:ext uri="{FF2B5EF4-FFF2-40B4-BE49-F238E27FC236}">
                <a16:creationId xmlns:a16="http://schemas.microsoft.com/office/drawing/2014/main" id="{2B949768-8A04-3F88-FF59-3CA27FC86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8785" y="1675447"/>
            <a:ext cx="536435" cy="595313"/>
          </a:xfrm>
          <a:prstGeom prst="rect">
            <a:avLst/>
          </a:prstGeom>
        </p:spPr>
      </p:pic>
      <p:pic>
        <p:nvPicPr>
          <p:cNvPr id="762" name="manzana roja 5">
            <a:extLst>
              <a:ext uri="{FF2B5EF4-FFF2-40B4-BE49-F238E27FC236}">
                <a16:creationId xmlns:a16="http://schemas.microsoft.com/office/drawing/2014/main" id="{B7896A21-B6A2-8551-A584-80C5D2F01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9542" y="1080788"/>
            <a:ext cx="536435" cy="595313"/>
          </a:xfrm>
          <a:prstGeom prst="rect">
            <a:avLst/>
          </a:prstGeom>
        </p:spPr>
      </p:pic>
      <p:pic>
        <p:nvPicPr>
          <p:cNvPr id="761" name="manzana roja 6">
            <a:extLst>
              <a:ext uri="{FF2B5EF4-FFF2-40B4-BE49-F238E27FC236}">
                <a16:creationId xmlns:a16="http://schemas.microsoft.com/office/drawing/2014/main" id="{D52334A7-AFDC-0CD9-46D9-BB4BAC821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20922" y="2808977"/>
            <a:ext cx="536435" cy="595313"/>
          </a:xfrm>
          <a:prstGeom prst="rect">
            <a:avLst/>
          </a:prstGeom>
        </p:spPr>
      </p:pic>
      <p:pic>
        <p:nvPicPr>
          <p:cNvPr id="326" name="manzana roja 7">
            <a:extLst>
              <a:ext uri="{FF2B5EF4-FFF2-40B4-BE49-F238E27FC236}">
                <a16:creationId xmlns:a16="http://schemas.microsoft.com/office/drawing/2014/main" id="{51AF4F4E-F393-79E1-4CFF-F2A1BDC31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4717" y="3763804"/>
            <a:ext cx="536435" cy="595313"/>
          </a:xfrm>
          <a:prstGeom prst="rect">
            <a:avLst/>
          </a:prstGeom>
        </p:spPr>
      </p:pic>
      <p:pic>
        <p:nvPicPr>
          <p:cNvPr id="323" name="manzana roja 8">
            <a:extLst>
              <a:ext uri="{FF2B5EF4-FFF2-40B4-BE49-F238E27FC236}">
                <a16:creationId xmlns:a16="http://schemas.microsoft.com/office/drawing/2014/main" id="{B021727C-43B1-6799-4AB1-13AB72EC9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3978" y="1992914"/>
            <a:ext cx="536435" cy="595313"/>
          </a:xfrm>
          <a:prstGeom prst="rect">
            <a:avLst/>
          </a:prstGeom>
        </p:spPr>
      </p:pic>
      <p:pic>
        <p:nvPicPr>
          <p:cNvPr id="764" name="Gráfico 763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612FA950-EA38-12FA-E0E4-641D5C5B8F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9619" y="2898195"/>
            <a:ext cx="546202" cy="606151"/>
          </a:xfrm>
          <a:prstGeom prst="rect">
            <a:avLst/>
          </a:prstGeom>
        </p:spPr>
      </p:pic>
      <p:pic>
        <p:nvPicPr>
          <p:cNvPr id="765" name="Gráfico 764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14DAEE5F-E193-05AD-2D14-E6D74D485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03050" y="1893209"/>
            <a:ext cx="546202" cy="606151"/>
          </a:xfrm>
          <a:prstGeom prst="rect">
            <a:avLst/>
          </a:prstGeom>
        </p:spPr>
      </p:pic>
      <p:pic>
        <p:nvPicPr>
          <p:cNvPr id="766" name="Gráfico 765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437BD6D9-E4BA-B1B0-23A9-1856DFF1DF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54396" y="2898195"/>
            <a:ext cx="546202" cy="606151"/>
          </a:xfrm>
          <a:prstGeom prst="rect">
            <a:avLst/>
          </a:prstGeom>
        </p:spPr>
      </p:pic>
      <p:pic>
        <p:nvPicPr>
          <p:cNvPr id="767" name="Gráfico 766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83C66E74-2637-8745-FE09-8FDF31ACC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3299" y="617166"/>
            <a:ext cx="546202" cy="606151"/>
          </a:xfrm>
          <a:prstGeom prst="rect">
            <a:avLst/>
          </a:prstGeom>
        </p:spPr>
      </p:pic>
      <p:pic>
        <p:nvPicPr>
          <p:cNvPr id="322" name="Gráfico 321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FD8B3A34-BE02-C33E-9DC1-28A3C31FF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39542" y="1943663"/>
            <a:ext cx="546202" cy="606151"/>
          </a:xfrm>
          <a:prstGeom prst="rect">
            <a:avLst/>
          </a:prstGeom>
        </p:spPr>
      </p:pic>
      <p:pic>
        <p:nvPicPr>
          <p:cNvPr id="324" name="Gráfico 323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097D94A7-4D88-B1BD-2956-43B5FD501E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8396" y="942901"/>
            <a:ext cx="546202" cy="606151"/>
          </a:xfrm>
          <a:prstGeom prst="rect">
            <a:avLst/>
          </a:prstGeom>
        </p:spPr>
      </p:pic>
      <p:pic>
        <p:nvPicPr>
          <p:cNvPr id="325" name="Gráfico 324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73718F18-A3DF-E40F-DC6D-3C0CFF5B1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8104" y="3832861"/>
            <a:ext cx="546202" cy="606151"/>
          </a:xfrm>
          <a:prstGeom prst="rect">
            <a:avLst/>
          </a:prstGeom>
        </p:spPr>
      </p:pic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tomp3.cc - Walk  Ikson MUSICA SIN COPYRIGHT_64kbps.mp3">
            <a:hlinkClick r:id="" action="ppaction://media"/>
            <a:extLst>
              <a:ext uri="{FF2B5EF4-FFF2-40B4-BE49-F238E27FC236}">
                <a16:creationId xmlns:a16="http://schemas.microsoft.com/office/drawing/2014/main" id="{7BE839D8-4494-F65E-D43B-FD3517926B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8450.5513"/>
                  <p14:fade in="500" out="1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66454" y="7088415"/>
            <a:ext cx="812800" cy="812800"/>
          </a:xfrm>
          <a:prstGeom prst="rect">
            <a:avLst/>
          </a:prstGeom>
        </p:spPr>
      </p:pic>
      <p:pic>
        <p:nvPicPr>
          <p:cNvPr id="5" name="Benito%20quiere%20bajar%20.m4a">
            <a:hlinkClick r:id="" action="ppaction://media"/>
            <a:extLst>
              <a:ext uri="{FF2B5EF4-FFF2-40B4-BE49-F238E27FC236}">
                <a16:creationId xmlns:a16="http://schemas.microsoft.com/office/drawing/2014/main" id="{64FEC791-450D-C3DF-829C-D8C04E0056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836019" y="736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0248 0.3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24375 0.515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42878 0.56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5.55112E-17 L -0.25117 0.381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31888 0.317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37253 0.432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7317 0.313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21901 0.183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C34AD88-2E2B-BC68-6B2C-1BB665145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374" y="3473413"/>
            <a:ext cx="665723" cy="13430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BC1651-0536-79D1-66E0-9E3B51E04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352" y="2677082"/>
            <a:ext cx="524765" cy="5247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D9C628-E6AC-FA14-DAC4-AEC0A8174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578" y="1010432"/>
            <a:ext cx="1014541" cy="563634"/>
          </a:xfrm>
          <a:prstGeom prst="rect">
            <a:avLst/>
          </a:prstGeom>
        </p:spPr>
      </p:pic>
      <p:sp>
        <p:nvSpPr>
          <p:cNvPr id="61" name="Pieza roja ala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D1440022-EDE1-9E09-A620-4664AB0EA286}"/>
              </a:ext>
            </a:extLst>
          </p:cNvPr>
          <p:cNvSpPr/>
          <p:nvPr/>
        </p:nvSpPr>
        <p:spPr>
          <a:xfrm>
            <a:off x="9903983" y="4434651"/>
            <a:ext cx="739904" cy="1525512"/>
          </a:xfrm>
          <a:custGeom>
            <a:avLst/>
            <a:gdLst>
              <a:gd name="connsiteX0" fmla="*/ 0 w 739904"/>
              <a:gd name="connsiteY0" fmla="*/ 824384 h 1525512"/>
              <a:gd name="connsiteX1" fmla="*/ 311340 w 739904"/>
              <a:gd name="connsiteY1" fmla="*/ 1400838 h 1525512"/>
              <a:gd name="connsiteX2" fmla="*/ 400176 w 739904"/>
              <a:gd name="connsiteY2" fmla="*/ 1521125 h 1525512"/>
              <a:gd name="connsiteX3" fmla="*/ 401571 w 739904"/>
              <a:gd name="connsiteY3" fmla="*/ 1521506 h 1525512"/>
              <a:gd name="connsiteX4" fmla="*/ 499919 w 739904"/>
              <a:gd name="connsiteY4" fmla="*/ 1487011 h 1525512"/>
              <a:gd name="connsiteX5" fmla="*/ 227259 w 739904"/>
              <a:gd name="connsiteY5" fmla="*/ 0 h 1525512"/>
              <a:gd name="connsiteX6" fmla="*/ 0 w 739904"/>
              <a:gd name="connsiteY6" fmla="*/ 824384 h 15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04" h="1525512">
                <a:moveTo>
                  <a:pt x="0" y="824384"/>
                </a:moveTo>
                <a:cubicBezTo>
                  <a:pt x="0" y="824384"/>
                  <a:pt x="339937" y="1009095"/>
                  <a:pt x="311340" y="1400838"/>
                </a:cubicBezTo>
                <a:cubicBezTo>
                  <a:pt x="307535" y="1452707"/>
                  <a:pt x="346469" y="1506034"/>
                  <a:pt x="400176" y="1521125"/>
                </a:cubicBezTo>
                <a:lnTo>
                  <a:pt x="401571" y="1521506"/>
                </a:lnTo>
                <a:cubicBezTo>
                  <a:pt x="442343" y="1532983"/>
                  <a:pt x="481403" y="1519286"/>
                  <a:pt x="499919" y="1487011"/>
                </a:cubicBezTo>
                <a:cubicBezTo>
                  <a:pt x="632191" y="1256455"/>
                  <a:pt x="1090260" y="339366"/>
                  <a:pt x="227259" y="0"/>
                </a:cubicBezTo>
                <a:lnTo>
                  <a:pt x="0" y="824384"/>
                </a:lnTo>
                <a:close/>
              </a:path>
            </a:pathLst>
          </a:custGeom>
          <a:solidFill>
            <a:srgbClr val="FF00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 dirty="0"/>
          </a:p>
        </p:txBody>
      </p:sp>
      <p:sp>
        <p:nvSpPr>
          <p:cNvPr id="62" name="Pieza roja cono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1D232DF1-2D6A-BD5A-3FB0-E08458551B1C}"/>
              </a:ext>
            </a:extLst>
          </p:cNvPr>
          <p:cNvSpPr/>
          <p:nvPr/>
        </p:nvSpPr>
        <p:spPr>
          <a:xfrm>
            <a:off x="5561783" y="5644569"/>
            <a:ext cx="1108014" cy="593914"/>
          </a:xfrm>
          <a:custGeom>
            <a:avLst/>
            <a:gdLst>
              <a:gd name="connsiteX0" fmla="*/ 1108014 w 1108014"/>
              <a:gd name="connsiteY0" fmla="*/ 517166 h 593914"/>
              <a:gd name="connsiteX1" fmla="*/ 962870 w 1108014"/>
              <a:gd name="connsiteY1" fmla="*/ 542720 h 593914"/>
              <a:gd name="connsiteX2" fmla="*/ 476204 w 1108014"/>
              <a:gd name="connsiteY2" fmla="*/ 591355 h 593914"/>
              <a:gd name="connsiteX3" fmla="*/ 159221 w 1108014"/>
              <a:gd name="connsiteY3" fmla="*/ 589072 h 593914"/>
              <a:gd name="connsiteX4" fmla="*/ 0 w 1108014"/>
              <a:gd name="connsiteY4" fmla="*/ 576771 h 593914"/>
              <a:gd name="connsiteX5" fmla="*/ 0 w 1108014"/>
              <a:gd name="connsiteY5" fmla="*/ 576644 h 593914"/>
              <a:gd name="connsiteX6" fmla="*/ 8370 w 1108014"/>
              <a:gd name="connsiteY6" fmla="*/ 562187 h 593914"/>
              <a:gd name="connsiteX7" fmla="*/ 20988 w 1108014"/>
              <a:gd name="connsiteY7" fmla="*/ 540945 h 593914"/>
              <a:gd name="connsiteX8" fmla="*/ 33734 w 1108014"/>
              <a:gd name="connsiteY8" fmla="*/ 520146 h 593914"/>
              <a:gd name="connsiteX9" fmla="*/ 68228 w 1108014"/>
              <a:gd name="connsiteY9" fmla="*/ 466819 h 593914"/>
              <a:gd name="connsiteX10" fmla="*/ 79896 w 1108014"/>
              <a:gd name="connsiteY10" fmla="*/ 449699 h 593914"/>
              <a:gd name="connsiteX11" fmla="*/ 91563 w 1108014"/>
              <a:gd name="connsiteY11" fmla="*/ 432959 h 593914"/>
              <a:gd name="connsiteX12" fmla="*/ 114898 w 1108014"/>
              <a:gd name="connsiteY12" fmla="*/ 400620 h 593914"/>
              <a:gd name="connsiteX13" fmla="*/ 126755 w 1108014"/>
              <a:gd name="connsiteY13" fmla="*/ 384958 h 593914"/>
              <a:gd name="connsiteX14" fmla="*/ 150470 w 1108014"/>
              <a:gd name="connsiteY14" fmla="*/ 354331 h 593914"/>
              <a:gd name="connsiteX15" fmla="*/ 173805 w 1108014"/>
              <a:gd name="connsiteY15" fmla="*/ 325733 h 593914"/>
              <a:gd name="connsiteX16" fmla="*/ 197203 w 1108014"/>
              <a:gd name="connsiteY16" fmla="*/ 298214 h 593914"/>
              <a:gd name="connsiteX17" fmla="*/ 208870 w 1108014"/>
              <a:gd name="connsiteY17" fmla="*/ 284898 h 593914"/>
              <a:gd name="connsiteX18" fmla="*/ 220474 w 1108014"/>
              <a:gd name="connsiteY18" fmla="*/ 271962 h 593914"/>
              <a:gd name="connsiteX19" fmla="*/ 232078 w 1108014"/>
              <a:gd name="connsiteY19" fmla="*/ 259280 h 593914"/>
              <a:gd name="connsiteX20" fmla="*/ 243492 w 1108014"/>
              <a:gd name="connsiteY20" fmla="*/ 247043 h 593914"/>
              <a:gd name="connsiteX21" fmla="*/ 279508 w 1108014"/>
              <a:gd name="connsiteY21" fmla="*/ 210075 h 593914"/>
              <a:gd name="connsiteX22" fmla="*/ 299609 w 1108014"/>
              <a:gd name="connsiteY22" fmla="*/ 190418 h 593914"/>
              <a:gd name="connsiteX23" fmla="*/ 368408 w 1108014"/>
              <a:gd name="connsiteY23" fmla="*/ 128277 h 593914"/>
              <a:gd name="connsiteX24" fmla="*/ 376588 w 1108014"/>
              <a:gd name="connsiteY24" fmla="*/ 121302 h 593914"/>
              <a:gd name="connsiteX25" fmla="*/ 450016 w 1108014"/>
              <a:gd name="connsiteY25" fmla="*/ 63726 h 593914"/>
              <a:gd name="connsiteX26" fmla="*/ 472273 w 1108014"/>
              <a:gd name="connsiteY26" fmla="*/ 47874 h 593914"/>
              <a:gd name="connsiteX27" fmla="*/ 480008 w 1108014"/>
              <a:gd name="connsiteY27" fmla="*/ 42548 h 593914"/>
              <a:gd name="connsiteX28" fmla="*/ 490217 w 1108014"/>
              <a:gd name="connsiteY28" fmla="*/ 35636 h 593914"/>
              <a:gd name="connsiteX29" fmla="*/ 495924 w 1108014"/>
              <a:gd name="connsiteY29" fmla="*/ 31831 h 593914"/>
              <a:gd name="connsiteX30" fmla="*/ 518371 w 1108014"/>
              <a:gd name="connsiteY30" fmla="*/ 17501 h 593914"/>
              <a:gd name="connsiteX31" fmla="*/ 526931 w 1108014"/>
              <a:gd name="connsiteY31" fmla="*/ 12175 h 593914"/>
              <a:gd name="connsiteX32" fmla="*/ 548364 w 1108014"/>
              <a:gd name="connsiteY32" fmla="*/ 0 h 593914"/>
              <a:gd name="connsiteX33" fmla="*/ 570557 w 1108014"/>
              <a:gd name="connsiteY33" fmla="*/ 14267 h 593914"/>
              <a:gd name="connsiteX34" fmla="*/ 590975 w 1108014"/>
              <a:gd name="connsiteY34" fmla="*/ 27773 h 593914"/>
              <a:gd name="connsiteX35" fmla="*/ 593194 w 1108014"/>
              <a:gd name="connsiteY35" fmla="*/ 29232 h 593914"/>
              <a:gd name="connsiteX36" fmla="*/ 613612 w 1108014"/>
              <a:gd name="connsiteY36" fmla="*/ 43055 h 593914"/>
              <a:gd name="connsiteX37" fmla="*/ 614119 w 1108014"/>
              <a:gd name="connsiteY37" fmla="*/ 43435 h 593914"/>
              <a:gd name="connsiteX38" fmla="*/ 635171 w 1108014"/>
              <a:gd name="connsiteY38" fmla="*/ 57893 h 593914"/>
              <a:gd name="connsiteX39" fmla="*/ 656096 w 1108014"/>
              <a:gd name="connsiteY39" fmla="*/ 72667 h 593914"/>
              <a:gd name="connsiteX40" fmla="*/ 692239 w 1108014"/>
              <a:gd name="connsiteY40" fmla="*/ 99109 h 593914"/>
              <a:gd name="connsiteX41" fmla="*/ 692303 w 1108014"/>
              <a:gd name="connsiteY41" fmla="*/ 99172 h 593914"/>
              <a:gd name="connsiteX42" fmla="*/ 839983 w 1108014"/>
              <a:gd name="connsiteY42" fmla="*/ 220347 h 593914"/>
              <a:gd name="connsiteX43" fmla="*/ 856533 w 1108014"/>
              <a:gd name="connsiteY43" fmla="*/ 235439 h 593914"/>
              <a:gd name="connsiteX44" fmla="*/ 877268 w 1108014"/>
              <a:gd name="connsiteY44" fmla="*/ 254778 h 593914"/>
              <a:gd name="connsiteX45" fmla="*/ 897559 w 1108014"/>
              <a:gd name="connsiteY45" fmla="*/ 274309 h 593914"/>
              <a:gd name="connsiteX46" fmla="*/ 916835 w 1108014"/>
              <a:gd name="connsiteY46" fmla="*/ 293268 h 593914"/>
              <a:gd name="connsiteX47" fmla="*/ 941311 w 1108014"/>
              <a:gd name="connsiteY47" fmla="*/ 318251 h 593914"/>
              <a:gd name="connsiteX48" fmla="*/ 955959 w 1108014"/>
              <a:gd name="connsiteY48" fmla="*/ 333660 h 593914"/>
              <a:gd name="connsiteX49" fmla="*/ 973396 w 1108014"/>
              <a:gd name="connsiteY49" fmla="*/ 352556 h 593914"/>
              <a:gd name="connsiteX50" fmla="*/ 992863 w 1108014"/>
              <a:gd name="connsiteY50" fmla="*/ 373988 h 593914"/>
              <a:gd name="connsiteX51" fmla="*/ 1010808 w 1108014"/>
              <a:gd name="connsiteY51" fmla="*/ 394406 h 593914"/>
              <a:gd name="connsiteX52" fmla="*/ 1010998 w 1108014"/>
              <a:gd name="connsiteY52" fmla="*/ 394596 h 593914"/>
              <a:gd name="connsiteX53" fmla="*/ 1045366 w 1108014"/>
              <a:gd name="connsiteY53" fmla="*/ 435558 h 593914"/>
              <a:gd name="connsiteX54" fmla="*/ 1060964 w 1108014"/>
              <a:gd name="connsiteY54" fmla="*/ 454835 h 593914"/>
              <a:gd name="connsiteX55" fmla="*/ 1069208 w 1108014"/>
              <a:gd name="connsiteY55" fmla="*/ 465424 h 593914"/>
              <a:gd name="connsiteX56" fmla="*/ 1081826 w 1108014"/>
              <a:gd name="connsiteY56" fmla="*/ 481720 h 593914"/>
              <a:gd name="connsiteX57" fmla="*/ 1108014 w 1108014"/>
              <a:gd name="connsiteY57" fmla="*/ 517166 h 5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8014" h="593914">
                <a:moveTo>
                  <a:pt x="1108014" y="517166"/>
                </a:moveTo>
                <a:cubicBezTo>
                  <a:pt x="1060267" y="526424"/>
                  <a:pt x="1011759" y="534921"/>
                  <a:pt x="962870" y="542720"/>
                </a:cubicBezTo>
                <a:cubicBezTo>
                  <a:pt x="805362" y="567830"/>
                  <a:pt x="642336" y="585077"/>
                  <a:pt x="476204" y="591355"/>
                </a:cubicBezTo>
                <a:cubicBezTo>
                  <a:pt x="365238" y="595540"/>
                  <a:pt x="259534" y="594462"/>
                  <a:pt x="159221" y="589072"/>
                </a:cubicBezTo>
                <a:cubicBezTo>
                  <a:pt x="104499" y="586219"/>
                  <a:pt x="51488" y="582034"/>
                  <a:pt x="0" y="576771"/>
                </a:cubicBezTo>
                <a:lnTo>
                  <a:pt x="0" y="576644"/>
                </a:lnTo>
                <a:cubicBezTo>
                  <a:pt x="2790" y="571825"/>
                  <a:pt x="5517" y="566942"/>
                  <a:pt x="8370" y="562187"/>
                </a:cubicBezTo>
                <a:cubicBezTo>
                  <a:pt x="12618" y="555022"/>
                  <a:pt x="16803" y="547983"/>
                  <a:pt x="20988" y="540945"/>
                </a:cubicBezTo>
                <a:cubicBezTo>
                  <a:pt x="25237" y="533970"/>
                  <a:pt x="29485" y="526995"/>
                  <a:pt x="33734" y="520146"/>
                </a:cubicBezTo>
                <a:cubicBezTo>
                  <a:pt x="45147" y="501758"/>
                  <a:pt x="56561" y="483940"/>
                  <a:pt x="68228" y="466819"/>
                </a:cubicBezTo>
                <a:cubicBezTo>
                  <a:pt x="72096" y="460986"/>
                  <a:pt x="75964" y="455279"/>
                  <a:pt x="79896" y="449699"/>
                </a:cubicBezTo>
                <a:cubicBezTo>
                  <a:pt x="83764" y="444055"/>
                  <a:pt x="87632" y="438475"/>
                  <a:pt x="91563" y="432959"/>
                </a:cubicBezTo>
                <a:cubicBezTo>
                  <a:pt x="99236" y="421862"/>
                  <a:pt x="107162" y="411082"/>
                  <a:pt x="114898" y="400620"/>
                </a:cubicBezTo>
                <a:cubicBezTo>
                  <a:pt x="118766" y="395357"/>
                  <a:pt x="122697" y="390157"/>
                  <a:pt x="126755" y="384958"/>
                </a:cubicBezTo>
                <a:cubicBezTo>
                  <a:pt x="134618" y="374495"/>
                  <a:pt x="142607" y="364286"/>
                  <a:pt x="150470" y="354331"/>
                </a:cubicBezTo>
                <a:cubicBezTo>
                  <a:pt x="158206" y="344566"/>
                  <a:pt x="166069" y="334991"/>
                  <a:pt x="173805" y="325733"/>
                </a:cubicBezTo>
                <a:cubicBezTo>
                  <a:pt x="181604" y="316349"/>
                  <a:pt x="189404" y="307155"/>
                  <a:pt x="197203" y="298214"/>
                </a:cubicBezTo>
                <a:cubicBezTo>
                  <a:pt x="201134" y="293712"/>
                  <a:pt x="204939" y="289210"/>
                  <a:pt x="208870" y="284898"/>
                </a:cubicBezTo>
                <a:cubicBezTo>
                  <a:pt x="212802" y="280523"/>
                  <a:pt x="216606" y="276084"/>
                  <a:pt x="220474" y="271962"/>
                </a:cubicBezTo>
                <a:cubicBezTo>
                  <a:pt x="224279" y="267651"/>
                  <a:pt x="228210" y="263529"/>
                  <a:pt x="232078" y="259280"/>
                </a:cubicBezTo>
                <a:cubicBezTo>
                  <a:pt x="235882" y="255159"/>
                  <a:pt x="239751" y="251037"/>
                  <a:pt x="243492" y="247043"/>
                </a:cubicBezTo>
                <a:cubicBezTo>
                  <a:pt x="255666" y="234170"/>
                  <a:pt x="267651" y="221806"/>
                  <a:pt x="279508" y="210075"/>
                </a:cubicBezTo>
                <a:cubicBezTo>
                  <a:pt x="286356" y="203354"/>
                  <a:pt x="292951" y="196822"/>
                  <a:pt x="299609" y="190418"/>
                </a:cubicBezTo>
                <a:cubicBezTo>
                  <a:pt x="323578" y="167400"/>
                  <a:pt x="346595" y="146666"/>
                  <a:pt x="368408" y="128277"/>
                </a:cubicBezTo>
                <a:cubicBezTo>
                  <a:pt x="371071" y="125867"/>
                  <a:pt x="373925" y="123521"/>
                  <a:pt x="376588" y="121302"/>
                </a:cubicBezTo>
                <a:cubicBezTo>
                  <a:pt x="403346" y="98792"/>
                  <a:pt x="428203" y="79642"/>
                  <a:pt x="450016" y="63726"/>
                </a:cubicBezTo>
                <a:cubicBezTo>
                  <a:pt x="457752" y="57956"/>
                  <a:pt x="465297" y="52757"/>
                  <a:pt x="472273" y="47874"/>
                </a:cubicBezTo>
                <a:cubicBezTo>
                  <a:pt x="474936" y="46035"/>
                  <a:pt x="477409" y="44260"/>
                  <a:pt x="480008" y="42548"/>
                </a:cubicBezTo>
                <a:cubicBezTo>
                  <a:pt x="483432" y="40075"/>
                  <a:pt x="486920" y="37855"/>
                  <a:pt x="490217" y="35636"/>
                </a:cubicBezTo>
                <a:cubicBezTo>
                  <a:pt x="492119" y="34304"/>
                  <a:pt x="494085" y="33036"/>
                  <a:pt x="495924" y="31831"/>
                </a:cubicBezTo>
                <a:cubicBezTo>
                  <a:pt x="504294" y="26251"/>
                  <a:pt x="511840" y="21559"/>
                  <a:pt x="518371" y="17501"/>
                </a:cubicBezTo>
                <a:cubicBezTo>
                  <a:pt x="521415" y="15535"/>
                  <a:pt x="524332" y="13823"/>
                  <a:pt x="526931" y="12175"/>
                </a:cubicBezTo>
                <a:cubicBezTo>
                  <a:pt x="540691" y="3931"/>
                  <a:pt x="548364" y="0"/>
                  <a:pt x="548364" y="0"/>
                </a:cubicBezTo>
                <a:cubicBezTo>
                  <a:pt x="555846" y="4756"/>
                  <a:pt x="563201" y="9575"/>
                  <a:pt x="570557" y="14267"/>
                </a:cubicBezTo>
                <a:cubicBezTo>
                  <a:pt x="577405" y="18769"/>
                  <a:pt x="584317" y="23208"/>
                  <a:pt x="590975" y="27773"/>
                </a:cubicBezTo>
                <a:cubicBezTo>
                  <a:pt x="591672" y="28217"/>
                  <a:pt x="592497" y="28724"/>
                  <a:pt x="593194" y="29232"/>
                </a:cubicBezTo>
                <a:cubicBezTo>
                  <a:pt x="600042" y="33797"/>
                  <a:pt x="606890" y="38426"/>
                  <a:pt x="613612" y="43055"/>
                </a:cubicBezTo>
                <a:cubicBezTo>
                  <a:pt x="613802" y="43118"/>
                  <a:pt x="614056" y="43245"/>
                  <a:pt x="614119" y="43435"/>
                </a:cubicBezTo>
                <a:cubicBezTo>
                  <a:pt x="621157" y="48254"/>
                  <a:pt x="628323" y="52947"/>
                  <a:pt x="635171" y="57893"/>
                </a:cubicBezTo>
                <a:cubicBezTo>
                  <a:pt x="642209" y="62839"/>
                  <a:pt x="649248" y="67785"/>
                  <a:pt x="656096" y="72667"/>
                </a:cubicBezTo>
                <a:cubicBezTo>
                  <a:pt x="668271" y="81418"/>
                  <a:pt x="680445" y="90231"/>
                  <a:pt x="692239" y="99109"/>
                </a:cubicBezTo>
                <a:cubicBezTo>
                  <a:pt x="692303" y="99109"/>
                  <a:pt x="692303" y="99109"/>
                  <a:pt x="692303" y="99172"/>
                </a:cubicBezTo>
                <a:cubicBezTo>
                  <a:pt x="744679" y="138296"/>
                  <a:pt x="793884" y="178751"/>
                  <a:pt x="839983" y="220347"/>
                </a:cubicBezTo>
                <a:cubicBezTo>
                  <a:pt x="845563" y="225357"/>
                  <a:pt x="851080" y="230366"/>
                  <a:pt x="856533" y="235439"/>
                </a:cubicBezTo>
                <a:cubicBezTo>
                  <a:pt x="863508" y="241843"/>
                  <a:pt x="870419" y="248311"/>
                  <a:pt x="877268" y="254778"/>
                </a:cubicBezTo>
                <a:cubicBezTo>
                  <a:pt x="884116" y="261246"/>
                  <a:pt x="890964" y="267777"/>
                  <a:pt x="897559" y="274309"/>
                </a:cubicBezTo>
                <a:cubicBezTo>
                  <a:pt x="904026" y="280586"/>
                  <a:pt x="910367" y="286864"/>
                  <a:pt x="916835" y="293268"/>
                </a:cubicBezTo>
                <a:cubicBezTo>
                  <a:pt x="925142" y="301511"/>
                  <a:pt x="933258" y="309945"/>
                  <a:pt x="941311" y="318251"/>
                </a:cubicBezTo>
                <a:cubicBezTo>
                  <a:pt x="946320" y="323387"/>
                  <a:pt x="951139" y="328460"/>
                  <a:pt x="955959" y="333660"/>
                </a:cubicBezTo>
                <a:cubicBezTo>
                  <a:pt x="961792" y="339874"/>
                  <a:pt x="967689" y="346278"/>
                  <a:pt x="973396" y="352556"/>
                </a:cubicBezTo>
                <a:cubicBezTo>
                  <a:pt x="980054" y="359657"/>
                  <a:pt x="986522" y="366886"/>
                  <a:pt x="992863" y="373988"/>
                </a:cubicBezTo>
                <a:cubicBezTo>
                  <a:pt x="998887" y="380773"/>
                  <a:pt x="1004847" y="387558"/>
                  <a:pt x="1010808" y="394406"/>
                </a:cubicBezTo>
                <a:cubicBezTo>
                  <a:pt x="1010871" y="394406"/>
                  <a:pt x="1010871" y="394533"/>
                  <a:pt x="1010998" y="394596"/>
                </a:cubicBezTo>
                <a:cubicBezTo>
                  <a:pt x="1022665" y="408229"/>
                  <a:pt x="1034142" y="421862"/>
                  <a:pt x="1045366" y="435558"/>
                </a:cubicBezTo>
                <a:cubicBezTo>
                  <a:pt x="1050565" y="441963"/>
                  <a:pt x="1055765" y="448367"/>
                  <a:pt x="1060964" y="454835"/>
                </a:cubicBezTo>
                <a:cubicBezTo>
                  <a:pt x="1063691" y="458386"/>
                  <a:pt x="1066481" y="461937"/>
                  <a:pt x="1069208" y="465424"/>
                </a:cubicBezTo>
                <a:cubicBezTo>
                  <a:pt x="1073519" y="470814"/>
                  <a:pt x="1077768" y="476267"/>
                  <a:pt x="1081826" y="481720"/>
                </a:cubicBezTo>
                <a:cubicBezTo>
                  <a:pt x="1090577" y="493388"/>
                  <a:pt x="1099390" y="505309"/>
                  <a:pt x="1108014" y="517166"/>
                </a:cubicBezTo>
                <a:close/>
              </a:path>
            </a:pathLst>
          </a:custGeom>
          <a:solidFill>
            <a:srgbClr val="FF00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4" name="Cono 2">
            <a:extLst>
              <a:ext uri="{FF2B5EF4-FFF2-40B4-BE49-F238E27FC236}">
                <a16:creationId xmlns:a16="http://schemas.microsoft.com/office/drawing/2014/main" id="{41C2240E-C754-877D-6AB8-96F7D0EB2DBE}"/>
              </a:ext>
            </a:extLst>
          </p:cNvPr>
          <p:cNvSpPr/>
          <p:nvPr/>
        </p:nvSpPr>
        <p:spPr>
          <a:xfrm>
            <a:off x="3987127" y="984506"/>
            <a:ext cx="1108014" cy="593914"/>
          </a:xfrm>
          <a:custGeom>
            <a:avLst/>
            <a:gdLst>
              <a:gd name="connsiteX0" fmla="*/ 1108014 w 1108014"/>
              <a:gd name="connsiteY0" fmla="*/ 517166 h 593914"/>
              <a:gd name="connsiteX1" fmla="*/ 962870 w 1108014"/>
              <a:gd name="connsiteY1" fmla="*/ 542720 h 593914"/>
              <a:gd name="connsiteX2" fmla="*/ 476204 w 1108014"/>
              <a:gd name="connsiteY2" fmla="*/ 591355 h 593914"/>
              <a:gd name="connsiteX3" fmla="*/ 159221 w 1108014"/>
              <a:gd name="connsiteY3" fmla="*/ 589072 h 593914"/>
              <a:gd name="connsiteX4" fmla="*/ 0 w 1108014"/>
              <a:gd name="connsiteY4" fmla="*/ 576771 h 593914"/>
              <a:gd name="connsiteX5" fmla="*/ 0 w 1108014"/>
              <a:gd name="connsiteY5" fmla="*/ 576644 h 593914"/>
              <a:gd name="connsiteX6" fmla="*/ 8370 w 1108014"/>
              <a:gd name="connsiteY6" fmla="*/ 562187 h 593914"/>
              <a:gd name="connsiteX7" fmla="*/ 20988 w 1108014"/>
              <a:gd name="connsiteY7" fmla="*/ 540945 h 593914"/>
              <a:gd name="connsiteX8" fmla="*/ 33734 w 1108014"/>
              <a:gd name="connsiteY8" fmla="*/ 520146 h 593914"/>
              <a:gd name="connsiteX9" fmla="*/ 68228 w 1108014"/>
              <a:gd name="connsiteY9" fmla="*/ 466819 h 593914"/>
              <a:gd name="connsiteX10" fmla="*/ 79896 w 1108014"/>
              <a:gd name="connsiteY10" fmla="*/ 449699 h 593914"/>
              <a:gd name="connsiteX11" fmla="*/ 91563 w 1108014"/>
              <a:gd name="connsiteY11" fmla="*/ 432959 h 593914"/>
              <a:gd name="connsiteX12" fmla="*/ 114898 w 1108014"/>
              <a:gd name="connsiteY12" fmla="*/ 400620 h 593914"/>
              <a:gd name="connsiteX13" fmla="*/ 126755 w 1108014"/>
              <a:gd name="connsiteY13" fmla="*/ 384958 h 593914"/>
              <a:gd name="connsiteX14" fmla="*/ 150470 w 1108014"/>
              <a:gd name="connsiteY14" fmla="*/ 354331 h 593914"/>
              <a:gd name="connsiteX15" fmla="*/ 173805 w 1108014"/>
              <a:gd name="connsiteY15" fmla="*/ 325733 h 593914"/>
              <a:gd name="connsiteX16" fmla="*/ 197203 w 1108014"/>
              <a:gd name="connsiteY16" fmla="*/ 298214 h 593914"/>
              <a:gd name="connsiteX17" fmla="*/ 208870 w 1108014"/>
              <a:gd name="connsiteY17" fmla="*/ 284898 h 593914"/>
              <a:gd name="connsiteX18" fmla="*/ 220474 w 1108014"/>
              <a:gd name="connsiteY18" fmla="*/ 271962 h 593914"/>
              <a:gd name="connsiteX19" fmla="*/ 232078 w 1108014"/>
              <a:gd name="connsiteY19" fmla="*/ 259280 h 593914"/>
              <a:gd name="connsiteX20" fmla="*/ 243492 w 1108014"/>
              <a:gd name="connsiteY20" fmla="*/ 247043 h 593914"/>
              <a:gd name="connsiteX21" fmla="*/ 279508 w 1108014"/>
              <a:gd name="connsiteY21" fmla="*/ 210075 h 593914"/>
              <a:gd name="connsiteX22" fmla="*/ 299609 w 1108014"/>
              <a:gd name="connsiteY22" fmla="*/ 190418 h 593914"/>
              <a:gd name="connsiteX23" fmla="*/ 368408 w 1108014"/>
              <a:gd name="connsiteY23" fmla="*/ 128277 h 593914"/>
              <a:gd name="connsiteX24" fmla="*/ 376588 w 1108014"/>
              <a:gd name="connsiteY24" fmla="*/ 121302 h 593914"/>
              <a:gd name="connsiteX25" fmla="*/ 450016 w 1108014"/>
              <a:gd name="connsiteY25" fmla="*/ 63726 h 593914"/>
              <a:gd name="connsiteX26" fmla="*/ 472273 w 1108014"/>
              <a:gd name="connsiteY26" fmla="*/ 47874 h 593914"/>
              <a:gd name="connsiteX27" fmla="*/ 480008 w 1108014"/>
              <a:gd name="connsiteY27" fmla="*/ 42548 h 593914"/>
              <a:gd name="connsiteX28" fmla="*/ 490217 w 1108014"/>
              <a:gd name="connsiteY28" fmla="*/ 35636 h 593914"/>
              <a:gd name="connsiteX29" fmla="*/ 495924 w 1108014"/>
              <a:gd name="connsiteY29" fmla="*/ 31831 h 593914"/>
              <a:gd name="connsiteX30" fmla="*/ 518371 w 1108014"/>
              <a:gd name="connsiteY30" fmla="*/ 17501 h 593914"/>
              <a:gd name="connsiteX31" fmla="*/ 526931 w 1108014"/>
              <a:gd name="connsiteY31" fmla="*/ 12175 h 593914"/>
              <a:gd name="connsiteX32" fmla="*/ 548364 w 1108014"/>
              <a:gd name="connsiteY32" fmla="*/ 0 h 593914"/>
              <a:gd name="connsiteX33" fmla="*/ 570557 w 1108014"/>
              <a:gd name="connsiteY33" fmla="*/ 14267 h 593914"/>
              <a:gd name="connsiteX34" fmla="*/ 590975 w 1108014"/>
              <a:gd name="connsiteY34" fmla="*/ 27773 h 593914"/>
              <a:gd name="connsiteX35" fmla="*/ 593194 w 1108014"/>
              <a:gd name="connsiteY35" fmla="*/ 29232 h 593914"/>
              <a:gd name="connsiteX36" fmla="*/ 613612 w 1108014"/>
              <a:gd name="connsiteY36" fmla="*/ 43055 h 593914"/>
              <a:gd name="connsiteX37" fmla="*/ 614119 w 1108014"/>
              <a:gd name="connsiteY37" fmla="*/ 43435 h 593914"/>
              <a:gd name="connsiteX38" fmla="*/ 635171 w 1108014"/>
              <a:gd name="connsiteY38" fmla="*/ 57893 h 593914"/>
              <a:gd name="connsiteX39" fmla="*/ 656096 w 1108014"/>
              <a:gd name="connsiteY39" fmla="*/ 72667 h 593914"/>
              <a:gd name="connsiteX40" fmla="*/ 692239 w 1108014"/>
              <a:gd name="connsiteY40" fmla="*/ 99109 h 593914"/>
              <a:gd name="connsiteX41" fmla="*/ 692303 w 1108014"/>
              <a:gd name="connsiteY41" fmla="*/ 99172 h 593914"/>
              <a:gd name="connsiteX42" fmla="*/ 839983 w 1108014"/>
              <a:gd name="connsiteY42" fmla="*/ 220347 h 593914"/>
              <a:gd name="connsiteX43" fmla="*/ 856533 w 1108014"/>
              <a:gd name="connsiteY43" fmla="*/ 235439 h 593914"/>
              <a:gd name="connsiteX44" fmla="*/ 877268 w 1108014"/>
              <a:gd name="connsiteY44" fmla="*/ 254778 h 593914"/>
              <a:gd name="connsiteX45" fmla="*/ 897559 w 1108014"/>
              <a:gd name="connsiteY45" fmla="*/ 274309 h 593914"/>
              <a:gd name="connsiteX46" fmla="*/ 916835 w 1108014"/>
              <a:gd name="connsiteY46" fmla="*/ 293268 h 593914"/>
              <a:gd name="connsiteX47" fmla="*/ 941311 w 1108014"/>
              <a:gd name="connsiteY47" fmla="*/ 318251 h 593914"/>
              <a:gd name="connsiteX48" fmla="*/ 955959 w 1108014"/>
              <a:gd name="connsiteY48" fmla="*/ 333660 h 593914"/>
              <a:gd name="connsiteX49" fmla="*/ 973396 w 1108014"/>
              <a:gd name="connsiteY49" fmla="*/ 352556 h 593914"/>
              <a:gd name="connsiteX50" fmla="*/ 992863 w 1108014"/>
              <a:gd name="connsiteY50" fmla="*/ 373988 h 593914"/>
              <a:gd name="connsiteX51" fmla="*/ 1010808 w 1108014"/>
              <a:gd name="connsiteY51" fmla="*/ 394406 h 593914"/>
              <a:gd name="connsiteX52" fmla="*/ 1010998 w 1108014"/>
              <a:gd name="connsiteY52" fmla="*/ 394596 h 593914"/>
              <a:gd name="connsiteX53" fmla="*/ 1045366 w 1108014"/>
              <a:gd name="connsiteY53" fmla="*/ 435558 h 593914"/>
              <a:gd name="connsiteX54" fmla="*/ 1060964 w 1108014"/>
              <a:gd name="connsiteY54" fmla="*/ 454835 h 593914"/>
              <a:gd name="connsiteX55" fmla="*/ 1069208 w 1108014"/>
              <a:gd name="connsiteY55" fmla="*/ 465424 h 593914"/>
              <a:gd name="connsiteX56" fmla="*/ 1081826 w 1108014"/>
              <a:gd name="connsiteY56" fmla="*/ 481720 h 593914"/>
              <a:gd name="connsiteX57" fmla="*/ 1108014 w 1108014"/>
              <a:gd name="connsiteY57" fmla="*/ 517166 h 5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8014" h="593914">
                <a:moveTo>
                  <a:pt x="1108014" y="517166"/>
                </a:moveTo>
                <a:cubicBezTo>
                  <a:pt x="1060267" y="526424"/>
                  <a:pt x="1011759" y="534921"/>
                  <a:pt x="962870" y="542720"/>
                </a:cubicBezTo>
                <a:cubicBezTo>
                  <a:pt x="805362" y="567830"/>
                  <a:pt x="642336" y="585077"/>
                  <a:pt x="476204" y="591355"/>
                </a:cubicBezTo>
                <a:cubicBezTo>
                  <a:pt x="365238" y="595540"/>
                  <a:pt x="259534" y="594462"/>
                  <a:pt x="159221" y="589072"/>
                </a:cubicBezTo>
                <a:cubicBezTo>
                  <a:pt x="104499" y="586219"/>
                  <a:pt x="51488" y="582034"/>
                  <a:pt x="0" y="576771"/>
                </a:cubicBezTo>
                <a:lnTo>
                  <a:pt x="0" y="576644"/>
                </a:lnTo>
                <a:cubicBezTo>
                  <a:pt x="2790" y="571825"/>
                  <a:pt x="5517" y="566942"/>
                  <a:pt x="8370" y="562187"/>
                </a:cubicBezTo>
                <a:cubicBezTo>
                  <a:pt x="12618" y="555022"/>
                  <a:pt x="16803" y="547983"/>
                  <a:pt x="20988" y="540945"/>
                </a:cubicBezTo>
                <a:cubicBezTo>
                  <a:pt x="25237" y="533970"/>
                  <a:pt x="29485" y="526995"/>
                  <a:pt x="33734" y="520146"/>
                </a:cubicBezTo>
                <a:cubicBezTo>
                  <a:pt x="45147" y="501758"/>
                  <a:pt x="56561" y="483940"/>
                  <a:pt x="68228" y="466819"/>
                </a:cubicBezTo>
                <a:cubicBezTo>
                  <a:pt x="72096" y="460986"/>
                  <a:pt x="75964" y="455279"/>
                  <a:pt x="79896" y="449699"/>
                </a:cubicBezTo>
                <a:cubicBezTo>
                  <a:pt x="83764" y="444055"/>
                  <a:pt x="87632" y="438475"/>
                  <a:pt x="91563" y="432959"/>
                </a:cubicBezTo>
                <a:cubicBezTo>
                  <a:pt x="99236" y="421862"/>
                  <a:pt x="107162" y="411082"/>
                  <a:pt x="114898" y="400620"/>
                </a:cubicBezTo>
                <a:cubicBezTo>
                  <a:pt x="118766" y="395357"/>
                  <a:pt x="122697" y="390157"/>
                  <a:pt x="126755" y="384958"/>
                </a:cubicBezTo>
                <a:cubicBezTo>
                  <a:pt x="134618" y="374495"/>
                  <a:pt x="142607" y="364286"/>
                  <a:pt x="150470" y="354331"/>
                </a:cubicBezTo>
                <a:cubicBezTo>
                  <a:pt x="158206" y="344566"/>
                  <a:pt x="166069" y="334991"/>
                  <a:pt x="173805" y="325733"/>
                </a:cubicBezTo>
                <a:cubicBezTo>
                  <a:pt x="181604" y="316349"/>
                  <a:pt x="189404" y="307155"/>
                  <a:pt x="197203" y="298214"/>
                </a:cubicBezTo>
                <a:cubicBezTo>
                  <a:pt x="201134" y="293712"/>
                  <a:pt x="204939" y="289210"/>
                  <a:pt x="208870" y="284898"/>
                </a:cubicBezTo>
                <a:cubicBezTo>
                  <a:pt x="212802" y="280523"/>
                  <a:pt x="216606" y="276084"/>
                  <a:pt x="220474" y="271962"/>
                </a:cubicBezTo>
                <a:cubicBezTo>
                  <a:pt x="224279" y="267651"/>
                  <a:pt x="228210" y="263529"/>
                  <a:pt x="232078" y="259280"/>
                </a:cubicBezTo>
                <a:cubicBezTo>
                  <a:pt x="235882" y="255159"/>
                  <a:pt x="239751" y="251037"/>
                  <a:pt x="243492" y="247043"/>
                </a:cubicBezTo>
                <a:cubicBezTo>
                  <a:pt x="255666" y="234170"/>
                  <a:pt x="267651" y="221806"/>
                  <a:pt x="279508" y="210075"/>
                </a:cubicBezTo>
                <a:cubicBezTo>
                  <a:pt x="286356" y="203354"/>
                  <a:pt x="292951" y="196822"/>
                  <a:pt x="299609" y="190418"/>
                </a:cubicBezTo>
                <a:cubicBezTo>
                  <a:pt x="323578" y="167400"/>
                  <a:pt x="346595" y="146666"/>
                  <a:pt x="368408" y="128277"/>
                </a:cubicBezTo>
                <a:cubicBezTo>
                  <a:pt x="371071" y="125867"/>
                  <a:pt x="373925" y="123521"/>
                  <a:pt x="376588" y="121302"/>
                </a:cubicBezTo>
                <a:cubicBezTo>
                  <a:pt x="403346" y="98792"/>
                  <a:pt x="428203" y="79642"/>
                  <a:pt x="450016" y="63726"/>
                </a:cubicBezTo>
                <a:cubicBezTo>
                  <a:pt x="457752" y="57956"/>
                  <a:pt x="465297" y="52757"/>
                  <a:pt x="472273" y="47874"/>
                </a:cubicBezTo>
                <a:cubicBezTo>
                  <a:pt x="474936" y="46035"/>
                  <a:pt x="477409" y="44260"/>
                  <a:pt x="480008" y="42548"/>
                </a:cubicBezTo>
                <a:cubicBezTo>
                  <a:pt x="483432" y="40075"/>
                  <a:pt x="486920" y="37855"/>
                  <a:pt x="490217" y="35636"/>
                </a:cubicBezTo>
                <a:cubicBezTo>
                  <a:pt x="492119" y="34304"/>
                  <a:pt x="494085" y="33036"/>
                  <a:pt x="495924" y="31831"/>
                </a:cubicBezTo>
                <a:cubicBezTo>
                  <a:pt x="504294" y="26251"/>
                  <a:pt x="511840" y="21559"/>
                  <a:pt x="518371" y="17501"/>
                </a:cubicBezTo>
                <a:cubicBezTo>
                  <a:pt x="521415" y="15535"/>
                  <a:pt x="524332" y="13823"/>
                  <a:pt x="526931" y="12175"/>
                </a:cubicBezTo>
                <a:cubicBezTo>
                  <a:pt x="540691" y="3931"/>
                  <a:pt x="548364" y="0"/>
                  <a:pt x="548364" y="0"/>
                </a:cubicBezTo>
                <a:cubicBezTo>
                  <a:pt x="555846" y="4756"/>
                  <a:pt x="563201" y="9575"/>
                  <a:pt x="570557" y="14267"/>
                </a:cubicBezTo>
                <a:cubicBezTo>
                  <a:pt x="577405" y="18769"/>
                  <a:pt x="584317" y="23208"/>
                  <a:pt x="590975" y="27773"/>
                </a:cubicBezTo>
                <a:cubicBezTo>
                  <a:pt x="591672" y="28217"/>
                  <a:pt x="592497" y="28724"/>
                  <a:pt x="593194" y="29232"/>
                </a:cubicBezTo>
                <a:cubicBezTo>
                  <a:pt x="600042" y="33797"/>
                  <a:pt x="606890" y="38426"/>
                  <a:pt x="613612" y="43055"/>
                </a:cubicBezTo>
                <a:cubicBezTo>
                  <a:pt x="613802" y="43118"/>
                  <a:pt x="614056" y="43245"/>
                  <a:pt x="614119" y="43435"/>
                </a:cubicBezTo>
                <a:cubicBezTo>
                  <a:pt x="621157" y="48254"/>
                  <a:pt x="628323" y="52947"/>
                  <a:pt x="635171" y="57893"/>
                </a:cubicBezTo>
                <a:cubicBezTo>
                  <a:pt x="642209" y="62839"/>
                  <a:pt x="649248" y="67785"/>
                  <a:pt x="656096" y="72667"/>
                </a:cubicBezTo>
                <a:cubicBezTo>
                  <a:pt x="668271" y="81418"/>
                  <a:pt x="680445" y="90231"/>
                  <a:pt x="692239" y="99109"/>
                </a:cubicBezTo>
                <a:cubicBezTo>
                  <a:pt x="692303" y="99109"/>
                  <a:pt x="692303" y="99109"/>
                  <a:pt x="692303" y="99172"/>
                </a:cubicBezTo>
                <a:cubicBezTo>
                  <a:pt x="744679" y="138296"/>
                  <a:pt x="793884" y="178751"/>
                  <a:pt x="839983" y="220347"/>
                </a:cubicBezTo>
                <a:cubicBezTo>
                  <a:pt x="845563" y="225357"/>
                  <a:pt x="851080" y="230366"/>
                  <a:pt x="856533" y="235439"/>
                </a:cubicBezTo>
                <a:cubicBezTo>
                  <a:pt x="863508" y="241843"/>
                  <a:pt x="870419" y="248311"/>
                  <a:pt x="877268" y="254778"/>
                </a:cubicBezTo>
                <a:cubicBezTo>
                  <a:pt x="884116" y="261246"/>
                  <a:pt x="890964" y="267777"/>
                  <a:pt x="897559" y="274309"/>
                </a:cubicBezTo>
                <a:cubicBezTo>
                  <a:pt x="904026" y="280586"/>
                  <a:pt x="910367" y="286864"/>
                  <a:pt x="916835" y="293268"/>
                </a:cubicBezTo>
                <a:cubicBezTo>
                  <a:pt x="925142" y="301511"/>
                  <a:pt x="933258" y="309945"/>
                  <a:pt x="941311" y="318251"/>
                </a:cubicBezTo>
                <a:cubicBezTo>
                  <a:pt x="946320" y="323387"/>
                  <a:pt x="951139" y="328460"/>
                  <a:pt x="955959" y="333660"/>
                </a:cubicBezTo>
                <a:cubicBezTo>
                  <a:pt x="961792" y="339874"/>
                  <a:pt x="967689" y="346278"/>
                  <a:pt x="973396" y="352556"/>
                </a:cubicBezTo>
                <a:cubicBezTo>
                  <a:pt x="980054" y="359657"/>
                  <a:pt x="986522" y="366886"/>
                  <a:pt x="992863" y="373988"/>
                </a:cubicBezTo>
                <a:cubicBezTo>
                  <a:pt x="998887" y="380773"/>
                  <a:pt x="1004847" y="387558"/>
                  <a:pt x="1010808" y="394406"/>
                </a:cubicBezTo>
                <a:cubicBezTo>
                  <a:pt x="1010871" y="394406"/>
                  <a:pt x="1010871" y="394533"/>
                  <a:pt x="1010998" y="394596"/>
                </a:cubicBezTo>
                <a:cubicBezTo>
                  <a:pt x="1022665" y="408229"/>
                  <a:pt x="1034142" y="421862"/>
                  <a:pt x="1045366" y="435558"/>
                </a:cubicBezTo>
                <a:cubicBezTo>
                  <a:pt x="1050565" y="441963"/>
                  <a:pt x="1055765" y="448367"/>
                  <a:pt x="1060964" y="454835"/>
                </a:cubicBezTo>
                <a:cubicBezTo>
                  <a:pt x="1063691" y="458386"/>
                  <a:pt x="1066481" y="461937"/>
                  <a:pt x="1069208" y="465424"/>
                </a:cubicBezTo>
                <a:cubicBezTo>
                  <a:pt x="1073519" y="470814"/>
                  <a:pt x="1077768" y="476267"/>
                  <a:pt x="1081826" y="481720"/>
                </a:cubicBezTo>
                <a:cubicBezTo>
                  <a:pt x="1090577" y="493388"/>
                  <a:pt x="1099390" y="505309"/>
                  <a:pt x="1108014" y="517166"/>
                </a:cubicBezTo>
                <a:close/>
              </a:path>
            </a:pathLst>
          </a:custGeom>
          <a:solidFill>
            <a:srgbClr val="FF00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70" name="Forma libre: forma 69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C1BC8B06-DC35-2C4A-7AC5-25C7A9662AD7}"/>
              </a:ext>
            </a:extLst>
          </p:cNvPr>
          <p:cNvSpPr/>
          <p:nvPr/>
        </p:nvSpPr>
        <p:spPr>
          <a:xfrm>
            <a:off x="6868490" y="4816438"/>
            <a:ext cx="739904" cy="1525512"/>
          </a:xfrm>
          <a:custGeom>
            <a:avLst/>
            <a:gdLst>
              <a:gd name="connsiteX0" fmla="*/ 0 w 739904"/>
              <a:gd name="connsiteY0" fmla="*/ 824384 h 1525512"/>
              <a:gd name="connsiteX1" fmla="*/ 311340 w 739904"/>
              <a:gd name="connsiteY1" fmla="*/ 1400838 h 1525512"/>
              <a:gd name="connsiteX2" fmla="*/ 400176 w 739904"/>
              <a:gd name="connsiteY2" fmla="*/ 1521125 h 1525512"/>
              <a:gd name="connsiteX3" fmla="*/ 401571 w 739904"/>
              <a:gd name="connsiteY3" fmla="*/ 1521506 h 1525512"/>
              <a:gd name="connsiteX4" fmla="*/ 499919 w 739904"/>
              <a:gd name="connsiteY4" fmla="*/ 1487011 h 1525512"/>
              <a:gd name="connsiteX5" fmla="*/ 227259 w 739904"/>
              <a:gd name="connsiteY5" fmla="*/ 0 h 1525512"/>
              <a:gd name="connsiteX6" fmla="*/ 0 w 739904"/>
              <a:gd name="connsiteY6" fmla="*/ 824384 h 15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04" h="1525512">
                <a:moveTo>
                  <a:pt x="0" y="824384"/>
                </a:moveTo>
                <a:cubicBezTo>
                  <a:pt x="0" y="824384"/>
                  <a:pt x="339938" y="1009095"/>
                  <a:pt x="311340" y="1400838"/>
                </a:cubicBezTo>
                <a:cubicBezTo>
                  <a:pt x="307535" y="1452707"/>
                  <a:pt x="346469" y="1506034"/>
                  <a:pt x="400176" y="1521125"/>
                </a:cubicBezTo>
                <a:lnTo>
                  <a:pt x="401571" y="1521506"/>
                </a:lnTo>
                <a:cubicBezTo>
                  <a:pt x="442343" y="1532983"/>
                  <a:pt x="481404" y="1519287"/>
                  <a:pt x="499919" y="1487011"/>
                </a:cubicBezTo>
                <a:cubicBezTo>
                  <a:pt x="632191" y="1256455"/>
                  <a:pt x="1090260" y="339367"/>
                  <a:pt x="227259" y="0"/>
                </a:cubicBezTo>
                <a:lnTo>
                  <a:pt x="0" y="824384"/>
                </a:lnTo>
                <a:close/>
              </a:path>
            </a:pathLst>
          </a:custGeom>
          <a:solidFill>
            <a:srgbClr val="FFEC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71" name="Forma libre: forma 70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7B83089B-C322-074D-F559-2356E0917267}"/>
              </a:ext>
            </a:extLst>
          </p:cNvPr>
          <p:cNvSpPr/>
          <p:nvPr/>
        </p:nvSpPr>
        <p:spPr>
          <a:xfrm>
            <a:off x="3389609" y="5489762"/>
            <a:ext cx="1107950" cy="586971"/>
          </a:xfrm>
          <a:custGeom>
            <a:avLst/>
            <a:gdLst>
              <a:gd name="connsiteX0" fmla="*/ 1107951 w 1107950"/>
              <a:gd name="connsiteY0" fmla="*/ 510698 h 586971"/>
              <a:gd name="connsiteX1" fmla="*/ 962807 w 1107950"/>
              <a:gd name="connsiteY1" fmla="*/ 536062 h 586971"/>
              <a:gd name="connsiteX2" fmla="*/ 476140 w 1107950"/>
              <a:gd name="connsiteY2" fmla="*/ 584380 h 586971"/>
              <a:gd name="connsiteX3" fmla="*/ 159221 w 1107950"/>
              <a:gd name="connsiteY3" fmla="*/ 582288 h 586971"/>
              <a:gd name="connsiteX4" fmla="*/ 0 w 1107950"/>
              <a:gd name="connsiteY4" fmla="*/ 570176 h 586971"/>
              <a:gd name="connsiteX5" fmla="*/ 0 w 1107950"/>
              <a:gd name="connsiteY5" fmla="*/ 570050 h 586971"/>
              <a:gd name="connsiteX6" fmla="*/ 8370 w 1107950"/>
              <a:gd name="connsiteY6" fmla="*/ 555782 h 586971"/>
              <a:gd name="connsiteX7" fmla="*/ 20988 w 1107950"/>
              <a:gd name="connsiteY7" fmla="*/ 534731 h 586971"/>
              <a:gd name="connsiteX8" fmla="*/ 33734 w 1107950"/>
              <a:gd name="connsiteY8" fmla="*/ 514186 h 586971"/>
              <a:gd name="connsiteX9" fmla="*/ 68228 w 1107950"/>
              <a:gd name="connsiteY9" fmla="*/ 461429 h 586971"/>
              <a:gd name="connsiteX10" fmla="*/ 79896 w 1107950"/>
              <a:gd name="connsiteY10" fmla="*/ 444563 h 586971"/>
              <a:gd name="connsiteX11" fmla="*/ 91563 w 1107950"/>
              <a:gd name="connsiteY11" fmla="*/ 428013 h 586971"/>
              <a:gd name="connsiteX12" fmla="*/ 114898 w 1107950"/>
              <a:gd name="connsiteY12" fmla="*/ 396054 h 586971"/>
              <a:gd name="connsiteX13" fmla="*/ 126755 w 1107950"/>
              <a:gd name="connsiteY13" fmla="*/ 380519 h 586971"/>
              <a:gd name="connsiteX14" fmla="*/ 150470 w 1107950"/>
              <a:gd name="connsiteY14" fmla="*/ 350273 h 586971"/>
              <a:gd name="connsiteX15" fmla="*/ 173805 w 1107950"/>
              <a:gd name="connsiteY15" fmla="*/ 321992 h 586971"/>
              <a:gd name="connsiteX16" fmla="*/ 197203 w 1107950"/>
              <a:gd name="connsiteY16" fmla="*/ 294790 h 586971"/>
              <a:gd name="connsiteX17" fmla="*/ 208870 w 1107950"/>
              <a:gd name="connsiteY17" fmla="*/ 281664 h 586971"/>
              <a:gd name="connsiteX18" fmla="*/ 220474 w 1107950"/>
              <a:gd name="connsiteY18" fmla="*/ 268855 h 586971"/>
              <a:gd name="connsiteX19" fmla="*/ 232078 w 1107950"/>
              <a:gd name="connsiteY19" fmla="*/ 256364 h 586971"/>
              <a:gd name="connsiteX20" fmla="*/ 243492 w 1107950"/>
              <a:gd name="connsiteY20" fmla="*/ 244253 h 586971"/>
              <a:gd name="connsiteX21" fmla="*/ 279508 w 1107950"/>
              <a:gd name="connsiteY21" fmla="*/ 207729 h 586971"/>
              <a:gd name="connsiteX22" fmla="*/ 299609 w 1107950"/>
              <a:gd name="connsiteY22" fmla="*/ 188326 h 586971"/>
              <a:gd name="connsiteX23" fmla="*/ 368408 w 1107950"/>
              <a:gd name="connsiteY23" fmla="*/ 126882 h 586971"/>
              <a:gd name="connsiteX24" fmla="*/ 376588 w 1107950"/>
              <a:gd name="connsiteY24" fmla="*/ 119970 h 586971"/>
              <a:gd name="connsiteX25" fmla="*/ 450016 w 1107950"/>
              <a:gd name="connsiteY25" fmla="*/ 63029 h 586971"/>
              <a:gd name="connsiteX26" fmla="*/ 472272 w 1107950"/>
              <a:gd name="connsiteY26" fmla="*/ 47367 h 586971"/>
              <a:gd name="connsiteX27" fmla="*/ 480008 w 1107950"/>
              <a:gd name="connsiteY27" fmla="*/ 42104 h 586971"/>
              <a:gd name="connsiteX28" fmla="*/ 490217 w 1107950"/>
              <a:gd name="connsiteY28" fmla="*/ 35256 h 586971"/>
              <a:gd name="connsiteX29" fmla="*/ 495924 w 1107950"/>
              <a:gd name="connsiteY29" fmla="*/ 31514 h 586971"/>
              <a:gd name="connsiteX30" fmla="*/ 518371 w 1107950"/>
              <a:gd name="connsiteY30" fmla="*/ 17311 h 586971"/>
              <a:gd name="connsiteX31" fmla="*/ 526931 w 1107950"/>
              <a:gd name="connsiteY31" fmla="*/ 12048 h 586971"/>
              <a:gd name="connsiteX32" fmla="*/ 548364 w 1107950"/>
              <a:gd name="connsiteY32" fmla="*/ 0 h 586971"/>
              <a:gd name="connsiteX33" fmla="*/ 570557 w 1107950"/>
              <a:gd name="connsiteY33" fmla="*/ 14077 h 586971"/>
              <a:gd name="connsiteX34" fmla="*/ 590975 w 1107950"/>
              <a:gd name="connsiteY34" fmla="*/ 27393 h 586971"/>
              <a:gd name="connsiteX35" fmla="*/ 593194 w 1107950"/>
              <a:gd name="connsiteY35" fmla="*/ 28851 h 586971"/>
              <a:gd name="connsiteX36" fmla="*/ 613612 w 1107950"/>
              <a:gd name="connsiteY36" fmla="*/ 42548 h 586971"/>
              <a:gd name="connsiteX37" fmla="*/ 614119 w 1107950"/>
              <a:gd name="connsiteY37" fmla="*/ 42928 h 586971"/>
              <a:gd name="connsiteX38" fmla="*/ 635108 w 1107950"/>
              <a:gd name="connsiteY38" fmla="*/ 57195 h 586971"/>
              <a:gd name="connsiteX39" fmla="*/ 655969 w 1107950"/>
              <a:gd name="connsiteY39" fmla="*/ 71843 h 586971"/>
              <a:gd name="connsiteX40" fmla="*/ 692049 w 1107950"/>
              <a:gd name="connsiteY40" fmla="*/ 97967 h 586971"/>
              <a:gd name="connsiteX41" fmla="*/ 692113 w 1107950"/>
              <a:gd name="connsiteY41" fmla="*/ 98031 h 586971"/>
              <a:gd name="connsiteX42" fmla="*/ 839729 w 1107950"/>
              <a:gd name="connsiteY42" fmla="*/ 217684 h 586971"/>
              <a:gd name="connsiteX43" fmla="*/ 856279 w 1107950"/>
              <a:gd name="connsiteY43" fmla="*/ 232585 h 586971"/>
              <a:gd name="connsiteX44" fmla="*/ 877014 w 1107950"/>
              <a:gd name="connsiteY44" fmla="*/ 251671 h 586971"/>
              <a:gd name="connsiteX45" fmla="*/ 897305 w 1107950"/>
              <a:gd name="connsiteY45" fmla="*/ 270948 h 586971"/>
              <a:gd name="connsiteX46" fmla="*/ 916518 w 1107950"/>
              <a:gd name="connsiteY46" fmla="*/ 289654 h 586971"/>
              <a:gd name="connsiteX47" fmla="*/ 940994 w 1107950"/>
              <a:gd name="connsiteY47" fmla="*/ 314320 h 586971"/>
              <a:gd name="connsiteX48" fmla="*/ 955642 w 1107950"/>
              <a:gd name="connsiteY48" fmla="*/ 329538 h 586971"/>
              <a:gd name="connsiteX49" fmla="*/ 973079 w 1107950"/>
              <a:gd name="connsiteY49" fmla="*/ 348180 h 586971"/>
              <a:gd name="connsiteX50" fmla="*/ 992546 w 1107950"/>
              <a:gd name="connsiteY50" fmla="*/ 369359 h 586971"/>
              <a:gd name="connsiteX51" fmla="*/ 1010427 w 1107950"/>
              <a:gd name="connsiteY51" fmla="*/ 389523 h 586971"/>
              <a:gd name="connsiteX52" fmla="*/ 1010617 w 1107950"/>
              <a:gd name="connsiteY52" fmla="*/ 389714 h 586971"/>
              <a:gd name="connsiteX53" fmla="*/ 1044985 w 1107950"/>
              <a:gd name="connsiteY53" fmla="*/ 430232 h 586971"/>
              <a:gd name="connsiteX54" fmla="*/ 1060584 w 1107950"/>
              <a:gd name="connsiteY54" fmla="*/ 449318 h 586971"/>
              <a:gd name="connsiteX55" fmla="*/ 1068827 w 1107950"/>
              <a:gd name="connsiteY55" fmla="*/ 459781 h 586971"/>
              <a:gd name="connsiteX56" fmla="*/ 1081446 w 1107950"/>
              <a:gd name="connsiteY56" fmla="*/ 475887 h 586971"/>
              <a:gd name="connsiteX57" fmla="*/ 1107951 w 1107950"/>
              <a:gd name="connsiteY57" fmla="*/ 510698 h 5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7950" h="586971">
                <a:moveTo>
                  <a:pt x="1107951" y="510698"/>
                </a:moveTo>
                <a:cubicBezTo>
                  <a:pt x="1060204" y="519829"/>
                  <a:pt x="1011695" y="528263"/>
                  <a:pt x="962807" y="536062"/>
                </a:cubicBezTo>
                <a:cubicBezTo>
                  <a:pt x="805298" y="560982"/>
                  <a:pt x="642273" y="578102"/>
                  <a:pt x="476140" y="584380"/>
                </a:cubicBezTo>
                <a:cubicBezTo>
                  <a:pt x="365174" y="588565"/>
                  <a:pt x="259471" y="587550"/>
                  <a:pt x="159221" y="582288"/>
                </a:cubicBezTo>
                <a:cubicBezTo>
                  <a:pt x="104499" y="579497"/>
                  <a:pt x="51488" y="575376"/>
                  <a:pt x="0" y="570176"/>
                </a:cubicBezTo>
                <a:lnTo>
                  <a:pt x="0" y="570050"/>
                </a:lnTo>
                <a:cubicBezTo>
                  <a:pt x="2790" y="565294"/>
                  <a:pt x="5517" y="560475"/>
                  <a:pt x="8370" y="555782"/>
                </a:cubicBezTo>
                <a:cubicBezTo>
                  <a:pt x="12618" y="548680"/>
                  <a:pt x="16803" y="541706"/>
                  <a:pt x="20988" y="534731"/>
                </a:cubicBezTo>
                <a:cubicBezTo>
                  <a:pt x="25237" y="527819"/>
                  <a:pt x="29485" y="520971"/>
                  <a:pt x="33734" y="514186"/>
                </a:cubicBezTo>
                <a:cubicBezTo>
                  <a:pt x="45147" y="495987"/>
                  <a:pt x="56625" y="478423"/>
                  <a:pt x="68228" y="461429"/>
                </a:cubicBezTo>
                <a:cubicBezTo>
                  <a:pt x="72096" y="455659"/>
                  <a:pt x="75964" y="450016"/>
                  <a:pt x="79896" y="444563"/>
                </a:cubicBezTo>
                <a:cubicBezTo>
                  <a:pt x="83764" y="438982"/>
                  <a:pt x="87695" y="433466"/>
                  <a:pt x="91563" y="428013"/>
                </a:cubicBezTo>
                <a:cubicBezTo>
                  <a:pt x="99299" y="417043"/>
                  <a:pt x="107225" y="406390"/>
                  <a:pt x="114898" y="396054"/>
                </a:cubicBezTo>
                <a:cubicBezTo>
                  <a:pt x="118766" y="390855"/>
                  <a:pt x="122697" y="385719"/>
                  <a:pt x="126755" y="380519"/>
                </a:cubicBezTo>
                <a:cubicBezTo>
                  <a:pt x="134618" y="370183"/>
                  <a:pt x="142671" y="360038"/>
                  <a:pt x="150470" y="350273"/>
                </a:cubicBezTo>
                <a:cubicBezTo>
                  <a:pt x="158206" y="340635"/>
                  <a:pt x="166069" y="331123"/>
                  <a:pt x="173805" y="321992"/>
                </a:cubicBezTo>
                <a:cubicBezTo>
                  <a:pt x="181604" y="312735"/>
                  <a:pt x="189404" y="303604"/>
                  <a:pt x="197203" y="294790"/>
                </a:cubicBezTo>
                <a:cubicBezTo>
                  <a:pt x="201134" y="290351"/>
                  <a:pt x="204939" y="285912"/>
                  <a:pt x="208870" y="281664"/>
                </a:cubicBezTo>
                <a:cubicBezTo>
                  <a:pt x="212802" y="277352"/>
                  <a:pt x="216606" y="272977"/>
                  <a:pt x="220474" y="268855"/>
                </a:cubicBezTo>
                <a:cubicBezTo>
                  <a:pt x="224279" y="264607"/>
                  <a:pt x="228210" y="260485"/>
                  <a:pt x="232078" y="256364"/>
                </a:cubicBezTo>
                <a:cubicBezTo>
                  <a:pt x="235883" y="252242"/>
                  <a:pt x="239751" y="248247"/>
                  <a:pt x="243492" y="244253"/>
                </a:cubicBezTo>
                <a:cubicBezTo>
                  <a:pt x="255666" y="231507"/>
                  <a:pt x="267651" y="219333"/>
                  <a:pt x="279508" y="207729"/>
                </a:cubicBezTo>
                <a:cubicBezTo>
                  <a:pt x="286356" y="201071"/>
                  <a:pt x="292951" y="194666"/>
                  <a:pt x="299609" y="188326"/>
                </a:cubicBezTo>
                <a:cubicBezTo>
                  <a:pt x="323578" y="165562"/>
                  <a:pt x="346659" y="145017"/>
                  <a:pt x="368408" y="126882"/>
                </a:cubicBezTo>
                <a:cubicBezTo>
                  <a:pt x="371071" y="124472"/>
                  <a:pt x="373925" y="122190"/>
                  <a:pt x="376588" y="119970"/>
                </a:cubicBezTo>
                <a:cubicBezTo>
                  <a:pt x="403347" y="97714"/>
                  <a:pt x="428203" y="78818"/>
                  <a:pt x="450016" y="63029"/>
                </a:cubicBezTo>
                <a:cubicBezTo>
                  <a:pt x="457752" y="57322"/>
                  <a:pt x="465297" y="52186"/>
                  <a:pt x="472272" y="47367"/>
                </a:cubicBezTo>
                <a:cubicBezTo>
                  <a:pt x="474936" y="45528"/>
                  <a:pt x="477409" y="43752"/>
                  <a:pt x="480008" y="42104"/>
                </a:cubicBezTo>
                <a:cubicBezTo>
                  <a:pt x="483433" y="39694"/>
                  <a:pt x="486920" y="37475"/>
                  <a:pt x="490217" y="35256"/>
                </a:cubicBezTo>
                <a:cubicBezTo>
                  <a:pt x="492120" y="33924"/>
                  <a:pt x="494085" y="32656"/>
                  <a:pt x="495924" y="31514"/>
                </a:cubicBezTo>
                <a:cubicBezTo>
                  <a:pt x="504294" y="25998"/>
                  <a:pt x="511840" y="21306"/>
                  <a:pt x="518371" y="17311"/>
                </a:cubicBezTo>
                <a:cubicBezTo>
                  <a:pt x="521415" y="15408"/>
                  <a:pt x="524331" y="13696"/>
                  <a:pt x="526931" y="12048"/>
                </a:cubicBezTo>
                <a:cubicBezTo>
                  <a:pt x="540691" y="3868"/>
                  <a:pt x="548364" y="0"/>
                  <a:pt x="548364" y="0"/>
                </a:cubicBezTo>
                <a:cubicBezTo>
                  <a:pt x="555846" y="4692"/>
                  <a:pt x="563201" y="9448"/>
                  <a:pt x="570557" y="14077"/>
                </a:cubicBezTo>
                <a:cubicBezTo>
                  <a:pt x="577405" y="18516"/>
                  <a:pt x="584317" y="22954"/>
                  <a:pt x="590975" y="27393"/>
                </a:cubicBezTo>
                <a:cubicBezTo>
                  <a:pt x="591672" y="27837"/>
                  <a:pt x="592496" y="28280"/>
                  <a:pt x="593194" y="28851"/>
                </a:cubicBezTo>
                <a:cubicBezTo>
                  <a:pt x="600042" y="33353"/>
                  <a:pt x="606890" y="37919"/>
                  <a:pt x="613612" y="42548"/>
                </a:cubicBezTo>
                <a:cubicBezTo>
                  <a:pt x="613802" y="42611"/>
                  <a:pt x="614056" y="42738"/>
                  <a:pt x="614119" y="42928"/>
                </a:cubicBezTo>
                <a:cubicBezTo>
                  <a:pt x="621158" y="47684"/>
                  <a:pt x="628259" y="52313"/>
                  <a:pt x="635108" y="57195"/>
                </a:cubicBezTo>
                <a:cubicBezTo>
                  <a:pt x="642146" y="62078"/>
                  <a:pt x="649121" y="66960"/>
                  <a:pt x="655969" y="71843"/>
                </a:cubicBezTo>
                <a:cubicBezTo>
                  <a:pt x="668144" y="80466"/>
                  <a:pt x="680318" y="89153"/>
                  <a:pt x="692049" y="97967"/>
                </a:cubicBezTo>
                <a:cubicBezTo>
                  <a:pt x="692113" y="97967"/>
                  <a:pt x="692113" y="97967"/>
                  <a:pt x="692113" y="98031"/>
                </a:cubicBezTo>
                <a:cubicBezTo>
                  <a:pt x="744425" y="136647"/>
                  <a:pt x="793631" y="176595"/>
                  <a:pt x="839729" y="217684"/>
                </a:cubicBezTo>
                <a:cubicBezTo>
                  <a:pt x="845309" y="222630"/>
                  <a:pt x="850763" y="227639"/>
                  <a:pt x="856279" y="232585"/>
                </a:cubicBezTo>
                <a:cubicBezTo>
                  <a:pt x="863254" y="238926"/>
                  <a:pt x="870166" y="245330"/>
                  <a:pt x="877014" y="251671"/>
                </a:cubicBezTo>
                <a:cubicBezTo>
                  <a:pt x="883862" y="258076"/>
                  <a:pt x="890710" y="264480"/>
                  <a:pt x="897305" y="270948"/>
                </a:cubicBezTo>
                <a:cubicBezTo>
                  <a:pt x="903773" y="277162"/>
                  <a:pt x="910114" y="283376"/>
                  <a:pt x="916518" y="289654"/>
                </a:cubicBezTo>
                <a:cubicBezTo>
                  <a:pt x="924825" y="297833"/>
                  <a:pt x="932941" y="306077"/>
                  <a:pt x="940994" y="314320"/>
                </a:cubicBezTo>
                <a:cubicBezTo>
                  <a:pt x="946003" y="319393"/>
                  <a:pt x="950822" y="324402"/>
                  <a:pt x="955642" y="329538"/>
                </a:cubicBezTo>
                <a:cubicBezTo>
                  <a:pt x="961475" y="335689"/>
                  <a:pt x="967372" y="342030"/>
                  <a:pt x="973079" y="348180"/>
                </a:cubicBezTo>
                <a:cubicBezTo>
                  <a:pt x="979737" y="355219"/>
                  <a:pt x="986205" y="362321"/>
                  <a:pt x="992546" y="369359"/>
                </a:cubicBezTo>
                <a:cubicBezTo>
                  <a:pt x="998570" y="376080"/>
                  <a:pt x="1004530" y="382802"/>
                  <a:pt x="1010427" y="389523"/>
                </a:cubicBezTo>
                <a:cubicBezTo>
                  <a:pt x="1010491" y="389523"/>
                  <a:pt x="1010491" y="389650"/>
                  <a:pt x="1010617" y="389714"/>
                </a:cubicBezTo>
                <a:cubicBezTo>
                  <a:pt x="1022285" y="403156"/>
                  <a:pt x="1033762" y="416662"/>
                  <a:pt x="1044985" y="430232"/>
                </a:cubicBezTo>
                <a:cubicBezTo>
                  <a:pt x="1050121" y="436573"/>
                  <a:pt x="1055384" y="442914"/>
                  <a:pt x="1060584" y="449318"/>
                </a:cubicBezTo>
                <a:cubicBezTo>
                  <a:pt x="1063311" y="452806"/>
                  <a:pt x="1066101" y="456357"/>
                  <a:pt x="1068827" y="459781"/>
                </a:cubicBezTo>
                <a:cubicBezTo>
                  <a:pt x="1073139" y="465107"/>
                  <a:pt x="1077324" y="470497"/>
                  <a:pt x="1081446" y="475887"/>
                </a:cubicBezTo>
                <a:cubicBezTo>
                  <a:pt x="1090450" y="487237"/>
                  <a:pt x="1099327" y="498968"/>
                  <a:pt x="1107951" y="510698"/>
                </a:cubicBezTo>
                <a:close/>
              </a:path>
            </a:pathLst>
          </a:custGeom>
          <a:solidFill>
            <a:srgbClr val="FF79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79" name="Forma libre: forma 78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8E81A330-AD4B-8C7C-9B75-1CDE143CEE91}"/>
              </a:ext>
            </a:extLst>
          </p:cNvPr>
          <p:cNvSpPr/>
          <p:nvPr/>
        </p:nvSpPr>
        <p:spPr>
          <a:xfrm>
            <a:off x="8991402" y="4816438"/>
            <a:ext cx="739904" cy="1525512"/>
          </a:xfrm>
          <a:custGeom>
            <a:avLst/>
            <a:gdLst>
              <a:gd name="connsiteX0" fmla="*/ 0 w 739904"/>
              <a:gd name="connsiteY0" fmla="*/ 824384 h 1525512"/>
              <a:gd name="connsiteX1" fmla="*/ 311340 w 739904"/>
              <a:gd name="connsiteY1" fmla="*/ 1400838 h 1525512"/>
              <a:gd name="connsiteX2" fmla="*/ 400176 w 739904"/>
              <a:gd name="connsiteY2" fmla="*/ 1521125 h 1525512"/>
              <a:gd name="connsiteX3" fmla="*/ 401571 w 739904"/>
              <a:gd name="connsiteY3" fmla="*/ 1521506 h 1525512"/>
              <a:gd name="connsiteX4" fmla="*/ 499919 w 739904"/>
              <a:gd name="connsiteY4" fmla="*/ 1487011 h 1525512"/>
              <a:gd name="connsiteX5" fmla="*/ 227259 w 739904"/>
              <a:gd name="connsiteY5" fmla="*/ 0 h 1525512"/>
              <a:gd name="connsiteX6" fmla="*/ 0 w 739904"/>
              <a:gd name="connsiteY6" fmla="*/ 824384 h 15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04" h="1525512">
                <a:moveTo>
                  <a:pt x="0" y="824384"/>
                </a:moveTo>
                <a:cubicBezTo>
                  <a:pt x="0" y="824384"/>
                  <a:pt x="339937" y="1009095"/>
                  <a:pt x="311340" y="1400838"/>
                </a:cubicBezTo>
                <a:cubicBezTo>
                  <a:pt x="307535" y="1452707"/>
                  <a:pt x="346469" y="1506034"/>
                  <a:pt x="400176" y="1521125"/>
                </a:cubicBezTo>
                <a:lnTo>
                  <a:pt x="401571" y="1521506"/>
                </a:lnTo>
                <a:cubicBezTo>
                  <a:pt x="442343" y="1532983"/>
                  <a:pt x="481403" y="1519286"/>
                  <a:pt x="499919" y="1487011"/>
                </a:cubicBezTo>
                <a:cubicBezTo>
                  <a:pt x="632191" y="1256455"/>
                  <a:pt x="1090260" y="339367"/>
                  <a:pt x="227259" y="0"/>
                </a:cubicBezTo>
                <a:lnTo>
                  <a:pt x="0" y="824384"/>
                </a:lnTo>
                <a:close/>
              </a:path>
            </a:pathLst>
          </a:custGeom>
          <a:solidFill>
            <a:srgbClr val="00C105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80" name="Forma libre: forma 79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8CD2E5C7-C412-B1ED-4140-B0AED6B3DBBD}"/>
              </a:ext>
            </a:extLst>
          </p:cNvPr>
          <p:cNvSpPr/>
          <p:nvPr/>
        </p:nvSpPr>
        <p:spPr>
          <a:xfrm>
            <a:off x="10460331" y="5774066"/>
            <a:ext cx="1107950" cy="586971"/>
          </a:xfrm>
          <a:custGeom>
            <a:avLst/>
            <a:gdLst>
              <a:gd name="connsiteX0" fmla="*/ 1107951 w 1107950"/>
              <a:gd name="connsiteY0" fmla="*/ 510698 h 586971"/>
              <a:gd name="connsiteX1" fmla="*/ 962807 w 1107950"/>
              <a:gd name="connsiteY1" fmla="*/ 536062 h 586971"/>
              <a:gd name="connsiteX2" fmla="*/ 476141 w 1107950"/>
              <a:gd name="connsiteY2" fmla="*/ 584380 h 586971"/>
              <a:gd name="connsiteX3" fmla="*/ 159221 w 1107950"/>
              <a:gd name="connsiteY3" fmla="*/ 582288 h 586971"/>
              <a:gd name="connsiteX4" fmla="*/ 0 w 1107950"/>
              <a:gd name="connsiteY4" fmla="*/ 570176 h 586971"/>
              <a:gd name="connsiteX5" fmla="*/ 0 w 1107950"/>
              <a:gd name="connsiteY5" fmla="*/ 570050 h 586971"/>
              <a:gd name="connsiteX6" fmla="*/ 8370 w 1107950"/>
              <a:gd name="connsiteY6" fmla="*/ 555782 h 586971"/>
              <a:gd name="connsiteX7" fmla="*/ 20988 w 1107950"/>
              <a:gd name="connsiteY7" fmla="*/ 534731 h 586971"/>
              <a:gd name="connsiteX8" fmla="*/ 33734 w 1107950"/>
              <a:gd name="connsiteY8" fmla="*/ 514186 h 586971"/>
              <a:gd name="connsiteX9" fmla="*/ 68228 w 1107950"/>
              <a:gd name="connsiteY9" fmla="*/ 461429 h 586971"/>
              <a:gd name="connsiteX10" fmla="*/ 79896 w 1107950"/>
              <a:gd name="connsiteY10" fmla="*/ 444563 h 586971"/>
              <a:gd name="connsiteX11" fmla="*/ 91563 w 1107950"/>
              <a:gd name="connsiteY11" fmla="*/ 428013 h 586971"/>
              <a:gd name="connsiteX12" fmla="*/ 114898 w 1107950"/>
              <a:gd name="connsiteY12" fmla="*/ 396054 h 586971"/>
              <a:gd name="connsiteX13" fmla="*/ 126755 w 1107950"/>
              <a:gd name="connsiteY13" fmla="*/ 380519 h 586971"/>
              <a:gd name="connsiteX14" fmla="*/ 150471 w 1107950"/>
              <a:gd name="connsiteY14" fmla="*/ 350273 h 586971"/>
              <a:gd name="connsiteX15" fmla="*/ 173805 w 1107950"/>
              <a:gd name="connsiteY15" fmla="*/ 321992 h 586971"/>
              <a:gd name="connsiteX16" fmla="*/ 197203 w 1107950"/>
              <a:gd name="connsiteY16" fmla="*/ 294790 h 586971"/>
              <a:gd name="connsiteX17" fmla="*/ 208870 w 1107950"/>
              <a:gd name="connsiteY17" fmla="*/ 281664 h 586971"/>
              <a:gd name="connsiteX18" fmla="*/ 220474 w 1107950"/>
              <a:gd name="connsiteY18" fmla="*/ 268855 h 586971"/>
              <a:gd name="connsiteX19" fmla="*/ 232078 w 1107950"/>
              <a:gd name="connsiteY19" fmla="*/ 256364 h 586971"/>
              <a:gd name="connsiteX20" fmla="*/ 243492 w 1107950"/>
              <a:gd name="connsiteY20" fmla="*/ 244253 h 586971"/>
              <a:gd name="connsiteX21" fmla="*/ 279508 w 1107950"/>
              <a:gd name="connsiteY21" fmla="*/ 207729 h 586971"/>
              <a:gd name="connsiteX22" fmla="*/ 299609 w 1107950"/>
              <a:gd name="connsiteY22" fmla="*/ 188326 h 586971"/>
              <a:gd name="connsiteX23" fmla="*/ 368408 w 1107950"/>
              <a:gd name="connsiteY23" fmla="*/ 126882 h 586971"/>
              <a:gd name="connsiteX24" fmla="*/ 376588 w 1107950"/>
              <a:gd name="connsiteY24" fmla="*/ 119970 h 586971"/>
              <a:gd name="connsiteX25" fmla="*/ 450016 w 1107950"/>
              <a:gd name="connsiteY25" fmla="*/ 63029 h 586971"/>
              <a:gd name="connsiteX26" fmla="*/ 472273 w 1107950"/>
              <a:gd name="connsiteY26" fmla="*/ 47367 h 586971"/>
              <a:gd name="connsiteX27" fmla="*/ 480008 w 1107950"/>
              <a:gd name="connsiteY27" fmla="*/ 42104 h 586971"/>
              <a:gd name="connsiteX28" fmla="*/ 490217 w 1107950"/>
              <a:gd name="connsiteY28" fmla="*/ 35256 h 586971"/>
              <a:gd name="connsiteX29" fmla="*/ 495924 w 1107950"/>
              <a:gd name="connsiteY29" fmla="*/ 31514 h 586971"/>
              <a:gd name="connsiteX30" fmla="*/ 518371 w 1107950"/>
              <a:gd name="connsiteY30" fmla="*/ 17311 h 586971"/>
              <a:gd name="connsiteX31" fmla="*/ 526932 w 1107950"/>
              <a:gd name="connsiteY31" fmla="*/ 12048 h 586971"/>
              <a:gd name="connsiteX32" fmla="*/ 548364 w 1107950"/>
              <a:gd name="connsiteY32" fmla="*/ 0 h 586971"/>
              <a:gd name="connsiteX33" fmla="*/ 570557 w 1107950"/>
              <a:gd name="connsiteY33" fmla="*/ 14077 h 586971"/>
              <a:gd name="connsiteX34" fmla="*/ 590975 w 1107950"/>
              <a:gd name="connsiteY34" fmla="*/ 27393 h 586971"/>
              <a:gd name="connsiteX35" fmla="*/ 593194 w 1107950"/>
              <a:gd name="connsiteY35" fmla="*/ 28851 h 586971"/>
              <a:gd name="connsiteX36" fmla="*/ 613612 w 1107950"/>
              <a:gd name="connsiteY36" fmla="*/ 42548 h 586971"/>
              <a:gd name="connsiteX37" fmla="*/ 614119 w 1107950"/>
              <a:gd name="connsiteY37" fmla="*/ 42928 h 586971"/>
              <a:gd name="connsiteX38" fmla="*/ 635108 w 1107950"/>
              <a:gd name="connsiteY38" fmla="*/ 57195 h 586971"/>
              <a:gd name="connsiteX39" fmla="*/ 655969 w 1107950"/>
              <a:gd name="connsiteY39" fmla="*/ 71843 h 586971"/>
              <a:gd name="connsiteX40" fmla="*/ 692049 w 1107950"/>
              <a:gd name="connsiteY40" fmla="*/ 97967 h 586971"/>
              <a:gd name="connsiteX41" fmla="*/ 692113 w 1107950"/>
              <a:gd name="connsiteY41" fmla="*/ 98031 h 586971"/>
              <a:gd name="connsiteX42" fmla="*/ 839729 w 1107950"/>
              <a:gd name="connsiteY42" fmla="*/ 217684 h 586971"/>
              <a:gd name="connsiteX43" fmla="*/ 856279 w 1107950"/>
              <a:gd name="connsiteY43" fmla="*/ 232585 h 586971"/>
              <a:gd name="connsiteX44" fmla="*/ 877014 w 1107950"/>
              <a:gd name="connsiteY44" fmla="*/ 251671 h 586971"/>
              <a:gd name="connsiteX45" fmla="*/ 897305 w 1107950"/>
              <a:gd name="connsiteY45" fmla="*/ 270948 h 586971"/>
              <a:gd name="connsiteX46" fmla="*/ 916518 w 1107950"/>
              <a:gd name="connsiteY46" fmla="*/ 289654 h 586971"/>
              <a:gd name="connsiteX47" fmla="*/ 940994 w 1107950"/>
              <a:gd name="connsiteY47" fmla="*/ 314320 h 586971"/>
              <a:gd name="connsiteX48" fmla="*/ 955642 w 1107950"/>
              <a:gd name="connsiteY48" fmla="*/ 329538 h 586971"/>
              <a:gd name="connsiteX49" fmla="*/ 973079 w 1107950"/>
              <a:gd name="connsiteY49" fmla="*/ 348180 h 586971"/>
              <a:gd name="connsiteX50" fmla="*/ 992546 w 1107950"/>
              <a:gd name="connsiteY50" fmla="*/ 369359 h 586971"/>
              <a:gd name="connsiteX51" fmla="*/ 1010427 w 1107950"/>
              <a:gd name="connsiteY51" fmla="*/ 389523 h 586971"/>
              <a:gd name="connsiteX52" fmla="*/ 1010617 w 1107950"/>
              <a:gd name="connsiteY52" fmla="*/ 389714 h 586971"/>
              <a:gd name="connsiteX53" fmla="*/ 1044986 w 1107950"/>
              <a:gd name="connsiteY53" fmla="*/ 430232 h 586971"/>
              <a:gd name="connsiteX54" fmla="*/ 1060584 w 1107950"/>
              <a:gd name="connsiteY54" fmla="*/ 449318 h 586971"/>
              <a:gd name="connsiteX55" fmla="*/ 1068827 w 1107950"/>
              <a:gd name="connsiteY55" fmla="*/ 459781 h 586971"/>
              <a:gd name="connsiteX56" fmla="*/ 1081446 w 1107950"/>
              <a:gd name="connsiteY56" fmla="*/ 475887 h 586971"/>
              <a:gd name="connsiteX57" fmla="*/ 1107951 w 1107950"/>
              <a:gd name="connsiteY57" fmla="*/ 510698 h 5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7950" h="586971">
                <a:moveTo>
                  <a:pt x="1107951" y="510698"/>
                </a:moveTo>
                <a:cubicBezTo>
                  <a:pt x="1060204" y="519829"/>
                  <a:pt x="1011696" y="528263"/>
                  <a:pt x="962807" y="536062"/>
                </a:cubicBezTo>
                <a:cubicBezTo>
                  <a:pt x="805298" y="560982"/>
                  <a:pt x="642273" y="578102"/>
                  <a:pt x="476141" y="584380"/>
                </a:cubicBezTo>
                <a:cubicBezTo>
                  <a:pt x="365174" y="588565"/>
                  <a:pt x="259471" y="587550"/>
                  <a:pt x="159221" y="582288"/>
                </a:cubicBezTo>
                <a:cubicBezTo>
                  <a:pt x="104499" y="579497"/>
                  <a:pt x="51488" y="575376"/>
                  <a:pt x="0" y="570176"/>
                </a:cubicBezTo>
                <a:lnTo>
                  <a:pt x="0" y="570050"/>
                </a:lnTo>
                <a:cubicBezTo>
                  <a:pt x="2790" y="565294"/>
                  <a:pt x="5517" y="560475"/>
                  <a:pt x="8370" y="555782"/>
                </a:cubicBezTo>
                <a:cubicBezTo>
                  <a:pt x="12618" y="548680"/>
                  <a:pt x="16804" y="541706"/>
                  <a:pt x="20988" y="534731"/>
                </a:cubicBezTo>
                <a:cubicBezTo>
                  <a:pt x="25237" y="527819"/>
                  <a:pt x="29485" y="520971"/>
                  <a:pt x="33734" y="514186"/>
                </a:cubicBezTo>
                <a:cubicBezTo>
                  <a:pt x="45147" y="495987"/>
                  <a:pt x="56624" y="478423"/>
                  <a:pt x="68228" y="461429"/>
                </a:cubicBezTo>
                <a:cubicBezTo>
                  <a:pt x="72096" y="455659"/>
                  <a:pt x="75965" y="450016"/>
                  <a:pt x="79896" y="444563"/>
                </a:cubicBezTo>
                <a:cubicBezTo>
                  <a:pt x="83764" y="438982"/>
                  <a:pt x="87695" y="433466"/>
                  <a:pt x="91563" y="428013"/>
                </a:cubicBezTo>
                <a:cubicBezTo>
                  <a:pt x="99299" y="417043"/>
                  <a:pt x="107225" y="406390"/>
                  <a:pt x="114898" y="396054"/>
                </a:cubicBezTo>
                <a:cubicBezTo>
                  <a:pt x="118766" y="390855"/>
                  <a:pt x="122697" y="385719"/>
                  <a:pt x="126755" y="380519"/>
                </a:cubicBezTo>
                <a:cubicBezTo>
                  <a:pt x="134618" y="370183"/>
                  <a:pt x="142671" y="360038"/>
                  <a:pt x="150471" y="350273"/>
                </a:cubicBezTo>
                <a:cubicBezTo>
                  <a:pt x="158206" y="340635"/>
                  <a:pt x="166069" y="331123"/>
                  <a:pt x="173805" y="321992"/>
                </a:cubicBezTo>
                <a:cubicBezTo>
                  <a:pt x="181604" y="312735"/>
                  <a:pt x="189404" y="303604"/>
                  <a:pt x="197203" y="294790"/>
                </a:cubicBezTo>
                <a:cubicBezTo>
                  <a:pt x="201135" y="290351"/>
                  <a:pt x="204939" y="285912"/>
                  <a:pt x="208870" y="281664"/>
                </a:cubicBezTo>
                <a:cubicBezTo>
                  <a:pt x="212802" y="277352"/>
                  <a:pt x="216606" y="272977"/>
                  <a:pt x="220474" y="268855"/>
                </a:cubicBezTo>
                <a:cubicBezTo>
                  <a:pt x="224279" y="264607"/>
                  <a:pt x="228210" y="260485"/>
                  <a:pt x="232078" y="256364"/>
                </a:cubicBezTo>
                <a:cubicBezTo>
                  <a:pt x="235883" y="252242"/>
                  <a:pt x="239751" y="248247"/>
                  <a:pt x="243492" y="244253"/>
                </a:cubicBezTo>
                <a:cubicBezTo>
                  <a:pt x="255666" y="231507"/>
                  <a:pt x="267651" y="219333"/>
                  <a:pt x="279508" y="207729"/>
                </a:cubicBezTo>
                <a:cubicBezTo>
                  <a:pt x="286357" y="201071"/>
                  <a:pt x="292951" y="194666"/>
                  <a:pt x="299609" y="188326"/>
                </a:cubicBezTo>
                <a:cubicBezTo>
                  <a:pt x="323578" y="165562"/>
                  <a:pt x="346659" y="145017"/>
                  <a:pt x="368408" y="126882"/>
                </a:cubicBezTo>
                <a:cubicBezTo>
                  <a:pt x="371071" y="124472"/>
                  <a:pt x="373925" y="122190"/>
                  <a:pt x="376588" y="119970"/>
                </a:cubicBezTo>
                <a:cubicBezTo>
                  <a:pt x="403347" y="97714"/>
                  <a:pt x="428203" y="78818"/>
                  <a:pt x="450016" y="63029"/>
                </a:cubicBezTo>
                <a:cubicBezTo>
                  <a:pt x="457752" y="57322"/>
                  <a:pt x="465297" y="52186"/>
                  <a:pt x="472273" y="47367"/>
                </a:cubicBezTo>
                <a:cubicBezTo>
                  <a:pt x="474936" y="45528"/>
                  <a:pt x="477409" y="43752"/>
                  <a:pt x="480008" y="42104"/>
                </a:cubicBezTo>
                <a:cubicBezTo>
                  <a:pt x="483432" y="39694"/>
                  <a:pt x="486920" y="37475"/>
                  <a:pt x="490217" y="35256"/>
                </a:cubicBezTo>
                <a:cubicBezTo>
                  <a:pt x="492120" y="33924"/>
                  <a:pt x="494086" y="32656"/>
                  <a:pt x="495924" y="31514"/>
                </a:cubicBezTo>
                <a:cubicBezTo>
                  <a:pt x="504294" y="25998"/>
                  <a:pt x="511840" y="21306"/>
                  <a:pt x="518371" y="17311"/>
                </a:cubicBezTo>
                <a:cubicBezTo>
                  <a:pt x="521415" y="15408"/>
                  <a:pt x="524332" y="13696"/>
                  <a:pt x="526932" y="12048"/>
                </a:cubicBezTo>
                <a:cubicBezTo>
                  <a:pt x="540691" y="3868"/>
                  <a:pt x="548364" y="0"/>
                  <a:pt x="548364" y="0"/>
                </a:cubicBezTo>
                <a:cubicBezTo>
                  <a:pt x="555846" y="4692"/>
                  <a:pt x="563201" y="9448"/>
                  <a:pt x="570557" y="14077"/>
                </a:cubicBezTo>
                <a:cubicBezTo>
                  <a:pt x="577405" y="18516"/>
                  <a:pt x="584317" y="22954"/>
                  <a:pt x="590975" y="27393"/>
                </a:cubicBezTo>
                <a:cubicBezTo>
                  <a:pt x="591672" y="27837"/>
                  <a:pt x="592497" y="28280"/>
                  <a:pt x="593194" y="28851"/>
                </a:cubicBezTo>
                <a:cubicBezTo>
                  <a:pt x="600042" y="33353"/>
                  <a:pt x="606891" y="37919"/>
                  <a:pt x="613612" y="42548"/>
                </a:cubicBezTo>
                <a:cubicBezTo>
                  <a:pt x="613802" y="42611"/>
                  <a:pt x="614056" y="42738"/>
                  <a:pt x="614119" y="42928"/>
                </a:cubicBezTo>
                <a:cubicBezTo>
                  <a:pt x="621158" y="47684"/>
                  <a:pt x="628259" y="52313"/>
                  <a:pt x="635108" y="57195"/>
                </a:cubicBezTo>
                <a:cubicBezTo>
                  <a:pt x="642146" y="62078"/>
                  <a:pt x="649121" y="66960"/>
                  <a:pt x="655969" y="71843"/>
                </a:cubicBezTo>
                <a:cubicBezTo>
                  <a:pt x="668144" y="80466"/>
                  <a:pt x="680319" y="89153"/>
                  <a:pt x="692049" y="97967"/>
                </a:cubicBezTo>
                <a:cubicBezTo>
                  <a:pt x="692113" y="97967"/>
                  <a:pt x="692113" y="97967"/>
                  <a:pt x="692113" y="98031"/>
                </a:cubicBezTo>
                <a:cubicBezTo>
                  <a:pt x="744425" y="136647"/>
                  <a:pt x="793631" y="176595"/>
                  <a:pt x="839729" y="217684"/>
                </a:cubicBezTo>
                <a:cubicBezTo>
                  <a:pt x="845309" y="222630"/>
                  <a:pt x="850763" y="227639"/>
                  <a:pt x="856279" y="232585"/>
                </a:cubicBezTo>
                <a:cubicBezTo>
                  <a:pt x="863254" y="238926"/>
                  <a:pt x="870166" y="245331"/>
                  <a:pt x="877014" y="251671"/>
                </a:cubicBezTo>
                <a:cubicBezTo>
                  <a:pt x="883862" y="258076"/>
                  <a:pt x="890711" y="264480"/>
                  <a:pt x="897305" y="270948"/>
                </a:cubicBezTo>
                <a:cubicBezTo>
                  <a:pt x="903773" y="277162"/>
                  <a:pt x="910114" y="283376"/>
                  <a:pt x="916518" y="289654"/>
                </a:cubicBezTo>
                <a:cubicBezTo>
                  <a:pt x="924825" y="297833"/>
                  <a:pt x="932941" y="306077"/>
                  <a:pt x="940994" y="314320"/>
                </a:cubicBezTo>
                <a:cubicBezTo>
                  <a:pt x="946003" y="319393"/>
                  <a:pt x="950823" y="324402"/>
                  <a:pt x="955642" y="329538"/>
                </a:cubicBezTo>
                <a:cubicBezTo>
                  <a:pt x="961475" y="335689"/>
                  <a:pt x="967372" y="342030"/>
                  <a:pt x="973079" y="348180"/>
                </a:cubicBezTo>
                <a:cubicBezTo>
                  <a:pt x="979737" y="355219"/>
                  <a:pt x="986205" y="362321"/>
                  <a:pt x="992546" y="369359"/>
                </a:cubicBezTo>
                <a:cubicBezTo>
                  <a:pt x="998570" y="376081"/>
                  <a:pt x="1004530" y="382802"/>
                  <a:pt x="1010427" y="389523"/>
                </a:cubicBezTo>
                <a:cubicBezTo>
                  <a:pt x="1010491" y="389523"/>
                  <a:pt x="1010491" y="389650"/>
                  <a:pt x="1010617" y="389714"/>
                </a:cubicBezTo>
                <a:cubicBezTo>
                  <a:pt x="1022285" y="403156"/>
                  <a:pt x="1033762" y="416662"/>
                  <a:pt x="1044986" y="430232"/>
                </a:cubicBezTo>
                <a:cubicBezTo>
                  <a:pt x="1050122" y="436573"/>
                  <a:pt x="1055384" y="442914"/>
                  <a:pt x="1060584" y="449318"/>
                </a:cubicBezTo>
                <a:cubicBezTo>
                  <a:pt x="1063311" y="452806"/>
                  <a:pt x="1066101" y="456357"/>
                  <a:pt x="1068827" y="459781"/>
                </a:cubicBezTo>
                <a:cubicBezTo>
                  <a:pt x="1073139" y="465107"/>
                  <a:pt x="1077324" y="470497"/>
                  <a:pt x="1081446" y="475887"/>
                </a:cubicBezTo>
                <a:cubicBezTo>
                  <a:pt x="1090450" y="487174"/>
                  <a:pt x="1099327" y="498904"/>
                  <a:pt x="1107951" y="510698"/>
                </a:cubicBezTo>
                <a:close/>
              </a:path>
            </a:pathLst>
          </a:custGeom>
          <a:solidFill>
            <a:srgbClr val="FFEC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88" name="Botón de acción: ir hacia atrás o anterior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6B9BE8F-6B92-B384-6697-B99751C10191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Botón de acción: ir hacia delante o siguiente 8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8B54C5-DA75-22C9-EE6B-107B235D68D2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5" name="Pieza roja ventana 2">
            <a:extLst>
              <a:ext uri="{FF2B5EF4-FFF2-40B4-BE49-F238E27FC236}">
                <a16:creationId xmlns:a16="http://schemas.microsoft.com/office/drawing/2014/main" id="{79B6DEF5-FD24-A284-5DB1-2A1B462B1645}"/>
              </a:ext>
            </a:extLst>
          </p:cNvPr>
          <p:cNvGrpSpPr/>
          <p:nvPr/>
        </p:nvGrpSpPr>
        <p:grpSpPr>
          <a:xfrm>
            <a:off x="4291813" y="2652029"/>
            <a:ext cx="610351" cy="610374"/>
            <a:chOff x="6264279" y="2613280"/>
            <a:chExt cx="610351" cy="610374"/>
          </a:xfrm>
        </p:grpSpPr>
        <p:sp>
          <p:nvSpPr>
            <p:cNvPr id="6" name="Forma libre: forma 63">
              <a:extLst>
                <a:ext uri="{FF2B5EF4-FFF2-40B4-BE49-F238E27FC236}">
                  <a16:creationId xmlns:a16="http://schemas.microsoft.com/office/drawing/2014/main" id="{80F82607-6AF2-D66C-C947-8DA1D4EDAC5A}"/>
                </a:ext>
              </a:extLst>
            </p:cNvPr>
            <p:cNvSpPr/>
            <p:nvPr/>
          </p:nvSpPr>
          <p:spPr>
            <a:xfrm>
              <a:off x="6264279" y="2613280"/>
              <a:ext cx="610351" cy="610374"/>
            </a:xfrm>
            <a:custGeom>
              <a:avLst/>
              <a:gdLst>
                <a:gd name="connsiteX0" fmla="*/ 610153 w 610351"/>
                <a:gd name="connsiteY0" fmla="*/ 293678 h 610374"/>
                <a:gd name="connsiteX1" fmla="*/ 610216 w 610351"/>
                <a:gd name="connsiteY1" fmla="*/ 314794 h 610374"/>
                <a:gd name="connsiteX2" fmla="*/ 384606 w 610351"/>
                <a:gd name="connsiteY2" fmla="*/ 599882 h 610374"/>
                <a:gd name="connsiteX3" fmla="*/ 384542 w 610351"/>
                <a:gd name="connsiteY3" fmla="*/ 599882 h 610374"/>
                <a:gd name="connsiteX4" fmla="*/ 316694 w 610351"/>
                <a:gd name="connsiteY4" fmla="*/ 610154 h 610374"/>
                <a:gd name="connsiteX5" fmla="*/ 218 w 610351"/>
                <a:gd name="connsiteY5" fmla="*/ 316696 h 610374"/>
                <a:gd name="connsiteX6" fmla="*/ 10998 w 610351"/>
                <a:gd name="connsiteY6" fmla="*/ 223865 h 610374"/>
                <a:gd name="connsiteX7" fmla="*/ 226399 w 610351"/>
                <a:gd name="connsiteY7" fmla="*/ 10302 h 610374"/>
                <a:gd name="connsiteX8" fmla="*/ 293677 w 610351"/>
                <a:gd name="connsiteY8" fmla="*/ 220 h 610374"/>
                <a:gd name="connsiteX9" fmla="*/ 610153 w 610351"/>
                <a:gd name="connsiteY9" fmla="*/ 293678 h 6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351" h="610374">
                  <a:moveTo>
                    <a:pt x="610153" y="293678"/>
                  </a:moveTo>
                  <a:cubicBezTo>
                    <a:pt x="610406" y="300780"/>
                    <a:pt x="610406" y="307882"/>
                    <a:pt x="610216" y="314794"/>
                  </a:cubicBezTo>
                  <a:cubicBezTo>
                    <a:pt x="606094" y="450680"/>
                    <a:pt x="512502" y="565641"/>
                    <a:pt x="384606" y="599882"/>
                  </a:cubicBezTo>
                  <a:lnTo>
                    <a:pt x="384542" y="599882"/>
                  </a:lnTo>
                  <a:cubicBezTo>
                    <a:pt x="362793" y="605716"/>
                    <a:pt x="340156" y="609267"/>
                    <a:pt x="316694" y="610154"/>
                  </a:cubicBezTo>
                  <a:cubicBezTo>
                    <a:pt x="148216" y="616495"/>
                    <a:pt x="6559" y="485175"/>
                    <a:pt x="218" y="316696"/>
                  </a:cubicBezTo>
                  <a:cubicBezTo>
                    <a:pt x="-986" y="284548"/>
                    <a:pt x="2818" y="253350"/>
                    <a:pt x="10998" y="223865"/>
                  </a:cubicBezTo>
                  <a:cubicBezTo>
                    <a:pt x="39532" y="120381"/>
                    <a:pt x="121457" y="38202"/>
                    <a:pt x="226399" y="10302"/>
                  </a:cubicBezTo>
                  <a:cubicBezTo>
                    <a:pt x="247959" y="4532"/>
                    <a:pt x="270469" y="1108"/>
                    <a:pt x="293677" y="220"/>
                  </a:cubicBezTo>
                  <a:cubicBezTo>
                    <a:pt x="462155" y="-6121"/>
                    <a:pt x="603812" y="125200"/>
                    <a:pt x="610153" y="293678"/>
                  </a:cubicBezTo>
                  <a:close/>
                </a:path>
              </a:pathLst>
            </a:custGeom>
            <a:solidFill>
              <a:srgbClr val="FF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7" name="Forma libre: forma 64">
              <a:extLst>
                <a:ext uri="{FF2B5EF4-FFF2-40B4-BE49-F238E27FC236}">
                  <a16:creationId xmlns:a16="http://schemas.microsoft.com/office/drawing/2014/main" id="{80F8FC28-5A3D-6577-00F0-A8E819FED3D6}"/>
                </a:ext>
              </a:extLst>
            </p:cNvPr>
            <p:cNvSpPr/>
            <p:nvPr/>
          </p:nvSpPr>
          <p:spPr>
            <a:xfrm>
              <a:off x="6275277" y="2623582"/>
              <a:ext cx="270483" cy="264860"/>
            </a:xfrm>
            <a:custGeom>
              <a:avLst/>
              <a:gdLst>
                <a:gd name="connsiteX0" fmla="*/ 90612 w 270483"/>
                <a:gd name="connsiteY0" fmla="*/ 264861 h 264860"/>
                <a:gd name="connsiteX1" fmla="*/ 0 w 270483"/>
                <a:gd name="connsiteY1" fmla="*/ 213563 h 264860"/>
                <a:gd name="connsiteX2" fmla="*/ 215401 w 270483"/>
                <a:gd name="connsiteY2" fmla="*/ 0 h 264860"/>
                <a:gd name="connsiteX3" fmla="*/ 269680 w 270483"/>
                <a:gd name="connsiteY3" fmla="*/ 100187 h 264860"/>
                <a:gd name="connsiteX4" fmla="*/ 90612 w 270483"/>
                <a:gd name="connsiteY4" fmla="*/ 264861 h 2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483" h="264860">
                  <a:moveTo>
                    <a:pt x="90612" y="264861"/>
                  </a:moveTo>
                  <a:lnTo>
                    <a:pt x="0" y="213563"/>
                  </a:lnTo>
                  <a:cubicBezTo>
                    <a:pt x="28534" y="110079"/>
                    <a:pt x="110459" y="27900"/>
                    <a:pt x="215401" y="0"/>
                  </a:cubicBezTo>
                  <a:cubicBezTo>
                    <a:pt x="237531" y="41026"/>
                    <a:pt x="262134" y="86427"/>
                    <a:pt x="269680" y="100187"/>
                  </a:cubicBezTo>
                  <a:cubicBezTo>
                    <a:pt x="284454" y="127136"/>
                    <a:pt x="90612" y="264861"/>
                    <a:pt x="90612" y="264861"/>
                  </a:cubicBezTo>
                  <a:close/>
                </a:path>
              </a:pathLst>
            </a:custGeom>
            <a:solidFill>
              <a:srgbClr val="FF6C6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8" name="Forma libre: forma 65">
              <a:extLst>
                <a:ext uri="{FF2B5EF4-FFF2-40B4-BE49-F238E27FC236}">
                  <a16:creationId xmlns:a16="http://schemas.microsoft.com/office/drawing/2014/main" id="{2F52D889-2524-2888-3FB9-8CC81C9DE9DE}"/>
                </a:ext>
              </a:extLst>
            </p:cNvPr>
            <p:cNvSpPr/>
            <p:nvPr/>
          </p:nvSpPr>
          <p:spPr>
            <a:xfrm>
              <a:off x="6574569" y="2887936"/>
              <a:ext cx="299926" cy="325226"/>
            </a:xfrm>
            <a:custGeom>
              <a:avLst/>
              <a:gdLst>
                <a:gd name="connsiteX0" fmla="*/ 299926 w 299926"/>
                <a:gd name="connsiteY0" fmla="*/ 40138 h 325226"/>
                <a:gd name="connsiteX1" fmla="*/ 74316 w 299926"/>
                <a:gd name="connsiteY1" fmla="*/ 325226 h 325226"/>
                <a:gd name="connsiteX2" fmla="*/ 74252 w 299926"/>
                <a:gd name="connsiteY2" fmla="*/ 325226 h 325226"/>
                <a:gd name="connsiteX3" fmla="*/ 0 w 299926"/>
                <a:gd name="connsiteY3" fmla="*/ 164610 h 325226"/>
                <a:gd name="connsiteX4" fmla="*/ 177800 w 299926"/>
                <a:gd name="connsiteY4" fmla="*/ 0 h 325226"/>
                <a:gd name="connsiteX5" fmla="*/ 299926 w 299926"/>
                <a:gd name="connsiteY5" fmla="*/ 40138 h 3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926" h="325226">
                  <a:moveTo>
                    <a:pt x="299926" y="40138"/>
                  </a:moveTo>
                  <a:cubicBezTo>
                    <a:pt x="295804" y="176024"/>
                    <a:pt x="202212" y="290985"/>
                    <a:pt x="74316" y="325226"/>
                  </a:cubicBezTo>
                  <a:lnTo>
                    <a:pt x="74252" y="325226"/>
                  </a:lnTo>
                  <a:lnTo>
                    <a:pt x="0" y="164610"/>
                  </a:lnTo>
                  <a:cubicBezTo>
                    <a:pt x="72857" y="4502"/>
                    <a:pt x="177800" y="0"/>
                    <a:pt x="177800" y="0"/>
                  </a:cubicBezTo>
                  <a:lnTo>
                    <a:pt x="299926" y="40138"/>
                  </a:lnTo>
                  <a:close/>
                </a:path>
              </a:pathLst>
            </a:custGeom>
            <a:solidFill>
              <a:srgbClr val="A00D0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9" name="Forma libre: forma 66">
              <a:extLst>
                <a:ext uri="{FF2B5EF4-FFF2-40B4-BE49-F238E27FC236}">
                  <a16:creationId xmlns:a16="http://schemas.microsoft.com/office/drawing/2014/main" id="{4E6C1692-3823-535E-8726-B6F1494581DC}"/>
                </a:ext>
              </a:extLst>
            </p:cNvPr>
            <p:cNvSpPr/>
            <p:nvPr/>
          </p:nvSpPr>
          <p:spPr>
            <a:xfrm>
              <a:off x="6347944" y="2696947"/>
              <a:ext cx="443104" cy="443104"/>
            </a:xfrm>
            <a:custGeom>
              <a:avLst/>
              <a:gdLst>
                <a:gd name="connsiteX0" fmla="*/ 443104 w 443104"/>
                <a:gd name="connsiteY0" fmla="*/ 221552 h 443104"/>
                <a:gd name="connsiteX1" fmla="*/ 221552 w 443104"/>
                <a:gd name="connsiteY1" fmla="*/ 443104 h 443104"/>
                <a:gd name="connsiteX2" fmla="*/ 0 w 443104"/>
                <a:gd name="connsiteY2" fmla="*/ 221552 h 443104"/>
                <a:gd name="connsiteX3" fmla="*/ 221552 w 443104"/>
                <a:gd name="connsiteY3" fmla="*/ 0 h 443104"/>
                <a:gd name="connsiteX4" fmla="*/ 443104 w 443104"/>
                <a:gd name="connsiteY4" fmla="*/ 221552 h 44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104" h="443104">
                  <a:moveTo>
                    <a:pt x="443104" y="221552"/>
                  </a:moveTo>
                  <a:cubicBezTo>
                    <a:pt x="443104" y="343912"/>
                    <a:pt x="343912" y="443104"/>
                    <a:pt x="221552" y="443104"/>
                  </a:cubicBezTo>
                  <a:cubicBezTo>
                    <a:pt x="99192" y="443104"/>
                    <a:pt x="0" y="343912"/>
                    <a:pt x="0" y="221552"/>
                  </a:cubicBezTo>
                  <a:cubicBezTo>
                    <a:pt x="0" y="99192"/>
                    <a:pt x="99192" y="0"/>
                    <a:pt x="221552" y="0"/>
                  </a:cubicBezTo>
                  <a:cubicBezTo>
                    <a:pt x="343912" y="0"/>
                    <a:pt x="443104" y="99192"/>
                    <a:pt x="443104" y="221552"/>
                  </a:cubicBezTo>
                  <a:close/>
                </a:path>
              </a:pathLst>
            </a:custGeom>
            <a:solidFill>
              <a:srgbClr val="2BA1B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0" name="Forma libre: forma 67">
              <a:extLst>
                <a:ext uri="{FF2B5EF4-FFF2-40B4-BE49-F238E27FC236}">
                  <a16:creationId xmlns:a16="http://schemas.microsoft.com/office/drawing/2014/main" id="{97C4EB7D-1B8B-25C5-3F86-4B36F01AE208}"/>
                </a:ext>
              </a:extLst>
            </p:cNvPr>
            <p:cNvSpPr/>
            <p:nvPr/>
          </p:nvSpPr>
          <p:spPr>
            <a:xfrm>
              <a:off x="6386411" y="2741088"/>
              <a:ext cx="150966" cy="228519"/>
            </a:xfrm>
            <a:custGeom>
              <a:avLst/>
              <a:gdLst>
                <a:gd name="connsiteX0" fmla="*/ 9978 w 150966"/>
                <a:gd name="connsiteY0" fmla="*/ 228519 h 228519"/>
                <a:gd name="connsiteX1" fmla="*/ 24562 w 150966"/>
                <a:gd name="connsiteY1" fmla="*/ 70123 h 228519"/>
                <a:gd name="connsiteX2" fmla="*/ 103253 w 150966"/>
                <a:gd name="connsiteY2" fmla="*/ 1577 h 228519"/>
                <a:gd name="connsiteX3" fmla="*/ 150556 w 150966"/>
                <a:gd name="connsiteY3" fmla="*/ 31887 h 228519"/>
                <a:gd name="connsiteX4" fmla="*/ 150556 w 150966"/>
                <a:gd name="connsiteY4" fmla="*/ 31887 h 228519"/>
                <a:gd name="connsiteX5" fmla="*/ 132865 w 150966"/>
                <a:gd name="connsiteY5" fmla="*/ 69362 h 228519"/>
                <a:gd name="connsiteX6" fmla="*/ 9978 w 150966"/>
                <a:gd name="connsiteY6" fmla="*/ 228519 h 22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66" h="228519">
                  <a:moveTo>
                    <a:pt x="9978" y="228519"/>
                  </a:moveTo>
                  <a:cubicBezTo>
                    <a:pt x="9978" y="228519"/>
                    <a:pt x="-20269" y="154140"/>
                    <a:pt x="24562" y="70123"/>
                  </a:cubicBezTo>
                  <a:cubicBezTo>
                    <a:pt x="47453" y="27258"/>
                    <a:pt x="78396" y="9060"/>
                    <a:pt x="103253" y="1577"/>
                  </a:cubicBezTo>
                  <a:cubicBezTo>
                    <a:pt x="124875" y="-4954"/>
                    <a:pt x="147195" y="9504"/>
                    <a:pt x="150556" y="31887"/>
                  </a:cubicBezTo>
                  <a:lnTo>
                    <a:pt x="150556" y="31887"/>
                  </a:lnTo>
                  <a:cubicBezTo>
                    <a:pt x="152775" y="46852"/>
                    <a:pt x="145864" y="61689"/>
                    <a:pt x="132865" y="69362"/>
                  </a:cubicBezTo>
                  <a:cubicBezTo>
                    <a:pt x="100653" y="88385"/>
                    <a:pt x="40541" y="134737"/>
                    <a:pt x="9978" y="228519"/>
                  </a:cubicBezTo>
                  <a:close/>
                </a:path>
              </a:pathLst>
            </a:custGeom>
            <a:solidFill>
              <a:srgbClr val="97F0FF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1" name="Forma libre: forma 68">
              <a:extLst>
                <a:ext uri="{FF2B5EF4-FFF2-40B4-BE49-F238E27FC236}">
                  <a16:creationId xmlns:a16="http://schemas.microsoft.com/office/drawing/2014/main" id="{C8CD5A1D-55F6-4E89-6C72-7B5C7CEE6A10}"/>
                </a:ext>
              </a:extLst>
            </p:cNvPr>
            <p:cNvSpPr/>
            <p:nvPr/>
          </p:nvSpPr>
          <p:spPr>
            <a:xfrm>
              <a:off x="6503868" y="2880897"/>
              <a:ext cx="248615" cy="226704"/>
            </a:xfrm>
            <a:custGeom>
              <a:avLst/>
              <a:gdLst>
                <a:gd name="connsiteX0" fmla="*/ 235819 w 248615"/>
                <a:gd name="connsiteY0" fmla="*/ 0 h 226704"/>
                <a:gd name="connsiteX1" fmla="*/ 191369 w 248615"/>
                <a:gd name="connsiteY1" fmla="*/ 187248 h 226704"/>
                <a:gd name="connsiteX2" fmla="*/ 0 w 248615"/>
                <a:gd name="connsiteY2" fmla="*/ 208173 h 226704"/>
                <a:gd name="connsiteX3" fmla="*/ 235819 w 248615"/>
                <a:gd name="connsiteY3" fmla="*/ 0 h 22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15" h="226704">
                  <a:moveTo>
                    <a:pt x="235819" y="0"/>
                  </a:moveTo>
                  <a:cubicBezTo>
                    <a:pt x="235819" y="0"/>
                    <a:pt x="284708" y="115088"/>
                    <a:pt x="191369" y="187248"/>
                  </a:cubicBezTo>
                  <a:cubicBezTo>
                    <a:pt x="115976" y="245521"/>
                    <a:pt x="41913" y="227195"/>
                    <a:pt x="0" y="208173"/>
                  </a:cubicBezTo>
                  <a:cubicBezTo>
                    <a:pt x="0" y="208173"/>
                    <a:pt x="211914" y="186487"/>
                    <a:pt x="235819" y="0"/>
                  </a:cubicBezTo>
                  <a:close/>
                </a:path>
              </a:pathLst>
            </a:custGeom>
            <a:solidFill>
              <a:srgbClr val="177787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</p:grpSp>
      <p:sp>
        <p:nvSpPr>
          <p:cNvPr id="26" name="Pieza roja ala 2">
            <a:extLst>
              <a:ext uri="{FF2B5EF4-FFF2-40B4-BE49-F238E27FC236}">
                <a16:creationId xmlns:a16="http://schemas.microsoft.com/office/drawing/2014/main" id="{50A384CC-F03E-486E-D546-CC41C13FC442}"/>
              </a:ext>
            </a:extLst>
          </p:cNvPr>
          <p:cNvSpPr/>
          <p:nvPr/>
        </p:nvSpPr>
        <p:spPr>
          <a:xfrm rot="171186">
            <a:off x="5147559" y="3411662"/>
            <a:ext cx="739904" cy="1525512"/>
          </a:xfrm>
          <a:custGeom>
            <a:avLst/>
            <a:gdLst>
              <a:gd name="connsiteX0" fmla="*/ 0 w 739904"/>
              <a:gd name="connsiteY0" fmla="*/ 824384 h 1525512"/>
              <a:gd name="connsiteX1" fmla="*/ 311340 w 739904"/>
              <a:gd name="connsiteY1" fmla="*/ 1400838 h 1525512"/>
              <a:gd name="connsiteX2" fmla="*/ 400176 w 739904"/>
              <a:gd name="connsiteY2" fmla="*/ 1521125 h 1525512"/>
              <a:gd name="connsiteX3" fmla="*/ 401571 w 739904"/>
              <a:gd name="connsiteY3" fmla="*/ 1521506 h 1525512"/>
              <a:gd name="connsiteX4" fmla="*/ 499919 w 739904"/>
              <a:gd name="connsiteY4" fmla="*/ 1487011 h 1525512"/>
              <a:gd name="connsiteX5" fmla="*/ 227259 w 739904"/>
              <a:gd name="connsiteY5" fmla="*/ 0 h 1525512"/>
              <a:gd name="connsiteX6" fmla="*/ 0 w 739904"/>
              <a:gd name="connsiteY6" fmla="*/ 824384 h 15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04" h="1525512">
                <a:moveTo>
                  <a:pt x="0" y="824384"/>
                </a:moveTo>
                <a:cubicBezTo>
                  <a:pt x="0" y="824384"/>
                  <a:pt x="339937" y="1009095"/>
                  <a:pt x="311340" y="1400838"/>
                </a:cubicBezTo>
                <a:cubicBezTo>
                  <a:pt x="307535" y="1452707"/>
                  <a:pt x="346469" y="1506034"/>
                  <a:pt x="400176" y="1521125"/>
                </a:cubicBezTo>
                <a:lnTo>
                  <a:pt x="401571" y="1521506"/>
                </a:lnTo>
                <a:cubicBezTo>
                  <a:pt x="442343" y="1532983"/>
                  <a:pt x="481403" y="1519286"/>
                  <a:pt x="499919" y="1487011"/>
                </a:cubicBezTo>
                <a:cubicBezTo>
                  <a:pt x="632191" y="1256455"/>
                  <a:pt x="1090260" y="339366"/>
                  <a:pt x="227259" y="0"/>
                </a:cubicBezTo>
                <a:lnTo>
                  <a:pt x="0" y="824384"/>
                </a:lnTo>
                <a:close/>
              </a:path>
            </a:pathLst>
          </a:custGeom>
          <a:solidFill>
            <a:srgbClr val="FF000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s-EC" dirty="0"/>
          </a:p>
        </p:txBody>
      </p:sp>
      <p:pic>
        <p:nvPicPr>
          <p:cNvPr id="27" name="Ventana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3A6ECCED-7560-9FE6-57FF-2320AAB5F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322" y="5665277"/>
            <a:ext cx="612000" cy="612000"/>
          </a:xfrm>
          <a:prstGeom prst="rect">
            <a:avLst/>
          </a:prstGeom>
        </p:spPr>
      </p:pic>
      <p:pic>
        <p:nvPicPr>
          <p:cNvPr id="28" name="Imagen 27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BECBF535-3BAC-56F2-C613-582B77E90E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0213" y="5338569"/>
            <a:ext cx="612000" cy="612000"/>
          </a:xfrm>
          <a:prstGeom prst="rect">
            <a:avLst/>
          </a:prstGeom>
        </p:spPr>
      </p:pic>
      <p:pic>
        <p:nvPicPr>
          <p:cNvPr id="29" name="Imagen 28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id="{A8C69345-9C08-8AB8-5F05-0294950922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0074" y="5493562"/>
            <a:ext cx="612000" cy="612000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B2D36A-7F0B-23D9-C1DB-DF82704DA9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15" name="Ayuda%20a%20Isa%20a%20encont.m4a">
            <a:hlinkClick r:id="" action="ppaction://media"/>
            <a:extLst>
              <a:ext uri="{FF2B5EF4-FFF2-40B4-BE49-F238E27FC236}">
                <a16:creationId xmlns:a16="http://schemas.microsoft.com/office/drawing/2014/main" id="{FFE41C2A-5B71-58B5-8F0B-5E5E06D94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alphaModFix amt="0"/>
          </a:blip>
          <a:stretch>
            <a:fillRect/>
          </a:stretch>
        </p:blipFill>
        <p:spPr>
          <a:xfrm>
            <a:off x="1857842" y="7612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2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1" grpId="0" animBg="1"/>
      <p:bldP spid="62" grpId="0" animBg="1"/>
      <p:bldP spid="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ón de acción: ir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EAE6CD-2E9D-AB3D-B68B-7FB29000F260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DD6916-C288-791F-8709-AEFC8B66F32A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" name="Eso%20ha%20sido%20todo%20ni%C3%B1.m4a">
            <a:hlinkClick r:id="" action="ppaction://media"/>
            <a:extLst>
              <a:ext uri="{FF2B5EF4-FFF2-40B4-BE49-F238E27FC236}">
                <a16:creationId xmlns:a16="http://schemas.microsoft.com/office/drawing/2014/main" id="{7D02FFB9-3987-D52A-9EA9-8DBCB906C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847849" y="699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F584FFEB-1FD5-B96F-B469-CD4A3933E939}"/>
              </a:ext>
            </a:extLst>
          </p:cNvPr>
          <p:cNvSpPr/>
          <p:nvPr/>
        </p:nvSpPr>
        <p:spPr>
          <a:xfrm>
            <a:off x="1623145" y="550759"/>
            <a:ext cx="2040094" cy="1214002"/>
          </a:xfrm>
          <a:custGeom>
            <a:avLst/>
            <a:gdLst>
              <a:gd name="connsiteX0" fmla="*/ 176115 w 3576161"/>
              <a:gd name="connsiteY0" fmla="*/ 744146 h 2128071"/>
              <a:gd name="connsiteX1" fmla="*/ 682083 w 3576161"/>
              <a:gd name="connsiteY1" fmla="*/ 560313 h 2128071"/>
              <a:gd name="connsiteX2" fmla="*/ 784381 w 3576161"/>
              <a:gd name="connsiteY2" fmla="*/ 579458 h 2128071"/>
              <a:gd name="connsiteX3" fmla="*/ 852390 w 3576161"/>
              <a:gd name="connsiteY3" fmla="*/ 550026 h 2128071"/>
              <a:gd name="connsiteX4" fmla="*/ 1209482 w 3576161"/>
              <a:gd name="connsiteY4" fmla="*/ 234939 h 2128071"/>
              <a:gd name="connsiteX5" fmla="*/ 1679065 w 3576161"/>
              <a:gd name="connsiteY5" fmla="*/ 266753 h 2128071"/>
              <a:gd name="connsiteX6" fmla="*/ 1773934 w 3576161"/>
              <a:gd name="connsiteY6" fmla="*/ 241702 h 2128071"/>
              <a:gd name="connsiteX7" fmla="*/ 2241421 w 3576161"/>
              <a:gd name="connsiteY7" fmla="*/ 53 h 2128071"/>
              <a:gd name="connsiteX8" fmla="*/ 2835876 w 3576161"/>
              <a:gd name="connsiteY8" fmla="*/ 597175 h 2128071"/>
              <a:gd name="connsiteX9" fmla="*/ 2904456 w 3576161"/>
              <a:gd name="connsiteY9" fmla="*/ 664612 h 2128071"/>
              <a:gd name="connsiteX10" fmla="*/ 3558919 w 3576161"/>
              <a:gd name="connsiteY10" fmla="*/ 1115049 h 2128071"/>
              <a:gd name="connsiteX11" fmla="*/ 3566158 w 3576161"/>
              <a:gd name="connsiteY11" fmla="*/ 1132575 h 2128071"/>
              <a:gd name="connsiteX12" fmla="*/ 3516723 w 3576161"/>
              <a:gd name="connsiteY12" fmla="*/ 1520719 h 2128071"/>
              <a:gd name="connsiteX13" fmla="*/ 2979513 w 3576161"/>
              <a:gd name="connsiteY13" fmla="*/ 1856380 h 2128071"/>
              <a:gd name="connsiteX14" fmla="*/ 2701097 w 3576161"/>
              <a:gd name="connsiteY14" fmla="*/ 1791991 h 2128071"/>
              <a:gd name="connsiteX15" fmla="*/ 2643280 w 3576161"/>
              <a:gd name="connsiteY15" fmla="*/ 1810755 h 2128071"/>
              <a:gd name="connsiteX16" fmla="*/ 2152552 w 3576161"/>
              <a:gd name="connsiteY16" fmla="*/ 2101553 h 2128071"/>
              <a:gd name="connsiteX17" fmla="*/ 1845181 w 3576161"/>
              <a:gd name="connsiteY17" fmla="*/ 1973061 h 2128071"/>
              <a:gd name="connsiteX18" fmla="*/ 1768123 w 3576161"/>
              <a:gd name="connsiteY18" fmla="*/ 1980681 h 2128071"/>
              <a:gd name="connsiteX19" fmla="*/ 1400935 w 3576161"/>
              <a:gd name="connsiteY19" fmla="*/ 2127938 h 2128071"/>
              <a:gd name="connsiteX20" fmla="*/ 910873 w 3576161"/>
              <a:gd name="connsiteY20" fmla="*/ 1780084 h 2128071"/>
              <a:gd name="connsiteX21" fmla="*/ 851437 w 3576161"/>
              <a:gd name="connsiteY21" fmla="*/ 1753415 h 2128071"/>
              <a:gd name="connsiteX22" fmla="*/ 37812 w 3576161"/>
              <a:gd name="connsiteY22" fmla="*/ 1388512 h 2128071"/>
              <a:gd name="connsiteX23" fmla="*/ 161732 w 3576161"/>
              <a:gd name="connsiteY23" fmla="*/ 762910 h 2128071"/>
              <a:gd name="connsiteX24" fmla="*/ 176115 w 3576161"/>
              <a:gd name="connsiteY24" fmla="*/ 744146 h 212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6161" h="2128071">
                <a:moveTo>
                  <a:pt x="176115" y="744146"/>
                </a:moveTo>
                <a:cubicBezTo>
                  <a:pt x="317561" y="607938"/>
                  <a:pt x="485296" y="544692"/>
                  <a:pt x="682083" y="560313"/>
                </a:cubicBezTo>
                <a:cubicBezTo>
                  <a:pt x="717040" y="563075"/>
                  <a:pt x="752092" y="566885"/>
                  <a:pt x="784381" y="579458"/>
                </a:cubicBezTo>
                <a:cubicBezTo>
                  <a:pt x="819624" y="593174"/>
                  <a:pt x="835912" y="584411"/>
                  <a:pt x="852390" y="550026"/>
                </a:cubicBezTo>
                <a:cubicBezTo>
                  <a:pt x="926304" y="394959"/>
                  <a:pt x="1047652" y="290660"/>
                  <a:pt x="1209482" y="234939"/>
                </a:cubicBezTo>
                <a:cubicBezTo>
                  <a:pt x="1369883" y="179694"/>
                  <a:pt x="1528665" y="189219"/>
                  <a:pt x="1679065" y="266753"/>
                </a:cubicBezTo>
                <a:cubicBezTo>
                  <a:pt x="1727261" y="291613"/>
                  <a:pt x="1745073" y="280754"/>
                  <a:pt x="1773934" y="241702"/>
                </a:cubicBezTo>
                <a:cubicBezTo>
                  <a:pt x="1889377" y="85492"/>
                  <a:pt x="2046539" y="2624"/>
                  <a:pt x="2241421" y="53"/>
                </a:cubicBezTo>
                <a:cubicBezTo>
                  <a:pt x="2580225" y="-4424"/>
                  <a:pt x="2846734" y="277421"/>
                  <a:pt x="2835876" y="597175"/>
                </a:cubicBezTo>
                <a:cubicBezTo>
                  <a:pt x="2833399" y="670708"/>
                  <a:pt x="2835495" y="673280"/>
                  <a:pt x="2904456" y="664612"/>
                </a:cubicBezTo>
                <a:cubicBezTo>
                  <a:pt x="3230973" y="623654"/>
                  <a:pt x="3500340" y="853302"/>
                  <a:pt x="3558919" y="1115049"/>
                </a:cubicBezTo>
                <a:cubicBezTo>
                  <a:pt x="3560252" y="1121145"/>
                  <a:pt x="3563681" y="1126765"/>
                  <a:pt x="3566158" y="1132575"/>
                </a:cubicBezTo>
                <a:cubicBezTo>
                  <a:pt x="3585112" y="1266497"/>
                  <a:pt x="3581493" y="1398799"/>
                  <a:pt x="3516723" y="1520719"/>
                </a:cubicBezTo>
                <a:cubicBezTo>
                  <a:pt x="3402899" y="1734841"/>
                  <a:pt x="3227449" y="1853142"/>
                  <a:pt x="2979513" y="1856380"/>
                </a:cubicBezTo>
                <a:cubicBezTo>
                  <a:pt x="2880548" y="1857618"/>
                  <a:pt x="2787775" y="1838092"/>
                  <a:pt x="2701097" y="1791991"/>
                </a:cubicBezTo>
                <a:cubicBezTo>
                  <a:pt x="2671855" y="1776370"/>
                  <a:pt x="2658425" y="1780847"/>
                  <a:pt x="2643280" y="1810755"/>
                </a:cubicBezTo>
                <a:cubicBezTo>
                  <a:pt x="2542030" y="2011828"/>
                  <a:pt x="2374676" y="2106316"/>
                  <a:pt x="2152552" y="2101553"/>
                </a:cubicBezTo>
                <a:cubicBezTo>
                  <a:pt x="2035204" y="2099077"/>
                  <a:pt x="1931191" y="2052404"/>
                  <a:pt x="1845181" y="1973061"/>
                </a:cubicBezTo>
                <a:cubicBezTo>
                  <a:pt x="1810700" y="1941248"/>
                  <a:pt x="1793269" y="1954392"/>
                  <a:pt x="1768123" y="1980681"/>
                </a:cubicBezTo>
                <a:cubicBezTo>
                  <a:pt x="1668397" y="2085170"/>
                  <a:pt x="1540095" y="2130890"/>
                  <a:pt x="1400935" y="2127938"/>
                </a:cubicBezTo>
                <a:cubicBezTo>
                  <a:pt x="1179955" y="2123175"/>
                  <a:pt x="991550" y="1998112"/>
                  <a:pt x="910873" y="1780084"/>
                </a:cubicBezTo>
                <a:cubicBezTo>
                  <a:pt x="898015" y="1745319"/>
                  <a:pt x="887823" y="1738746"/>
                  <a:pt x="851437" y="1753415"/>
                </a:cubicBezTo>
                <a:cubicBezTo>
                  <a:pt x="526254" y="1884003"/>
                  <a:pt x="150969" y="1719696"/>
                  <a:pt x="37812" y="1388512"/>
                </a:cubicBezTo>
                <a:cubicBezTo>
                  <a:pt x="-39912" y="1161055"/>
                  <a:pt x="2569" y="948171"/>
                  <a:pt x="161732" y="762910"/>
                </a:cubicBezTo>
                <a:cubicBezTo>
                  <a:pt x="166780" y="756909"/>
                  <a:pt x="171352" y="750432"/>
                  <a:pt x="176115" y="744146"/>
                </a:cubicBezTo>
                <a:close/>
              </a:path>
            </a:pathLst>
          </a:custGeom>
          <a:solidFill>
            <a:srgbClr val="CC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5DBAFB40-CDCE-5855-24C4-B9A0D384482F}"/>
              </a:ext>
            </a:extLst>
          </p:cNvPr>
          <p:cNvSpPr/>
          <p:nvPr/>
        </p:nvSpPr>
        <p:spPr>
          <a:xfrm rot="628659">
            <a:off x="9394824" y="2783967"/>
            <a:ext cx="2384389" cy="1418882"/>
          </a:xfrm>
          <a:custGeom>
            <a:avLst/>
            <a:gdLst>
              <a:gd name="connsiteX0" fmla="*/ 176115 w 3576161"/>
              <a:gd name="connsiteY0" fmla="*/ 744146 h 2128071"/>
              <a:gd name="connsiteX1" fmla="*/ 682083 w 3576161"/>
              <a:gd name="connsiteY1" fmla="*/ 560313 h 2128071"/>
              <a:gd name="connsiteX2" fmla="*/ 784381 w 3576161"/>
              <a:gd name="connsiteY2" fmla="*/ 579458 h 2128071"/>
              <a:gd name="connsiteX3" fmla="*/ 852390 w 3576161"/>
              <a:gd name="connsiteY3" fmla="*/ 550026 h 2128071"/>
              <a:gd name="connsiteX4" fmla="*/ 1209482 w 3576161"/>
              <a:gd name="connsiteY4" fmla="*/ 234939 h 2128071"/>
              <a:gd name="connsiteX5" fmla="*/ 1679065 w 3576161"/>
              <a:gd name="connsiteY5" fmla="*/ 266753 h 2128071"/>
              <a:gd name="connsiteX6" fmla="*/ 1773934 w 3576161"/>
              <a:gd name="connsiteY6" fmla="*/ 241702 h 2128071"/>
              <a:gd name="connsiteX7" fmla="*/ 2241421 w 3576161"/>
              <a:gd name="connsiteY7" fmla="*/ 53 h 2128071"/>
              <a:gd name="connsiteX8" fmla="*/ 2835876 w 3576161"/>
              <a:gd name="connsiteY8" fmla="*/ 597175 h 2128071"/>
              <a:gd name="connsiteX9" fmla="*/ 2904456 w 3576161"/>
              <a:gd name="connsiteY9" fmla="*/ 664612 h 2128071"/>
              <a:gd name="connsiteX10" fmla="*/ 3558919 w 3576161"/>
              <a:gd name="connsiteY10" fmla="*/ 1115049 h 2128071"/>
              <a:gd name="connsiteX11" fmla="*/ 3566158 w 3576161"/>
              <a:gd name="connsiteY11" fmla="*/ 1132575 h 2128071"/>
              <a:gd name="connsiteX12" fmla="*/ 3516723 w 3576161"/>
              <a:gd name="connsiteY12" fmla="*/ 1520719 h 2128071"/>
              <a:gd name="connsiteX13" fmla="*/ 2979513 w 3576161"/>
              <a:gd name="connsiteY13" fmla="*/ 1856380 h 2128071"/>
              <a:gd name="connsiteX14" fmla="*/ 2701097 w 3576161"/>
              <a:gd name="connsiteY14" fmla="*/ 1791991 h 2128071"/>
              <a:gd name="connsiteX15" fmla="*/ 2643280 w 3576161"/>
              <a:gd name="connsiteY15" fmla="*/ 1810755 h 2128071"/>
              <a:gd name="connsiteX16" fmla="*/ 2152552 w 3576161"/>
              <a:gd name="connsiteY16" fmla="*/ 2101553 h 2128071"/>
              <a:gd name="connsiteX17" fmla="*/ 1845181 w 3576161"/>
              <a:gd name="connsiteY17" fmla="*/ 1973061 h 2128071"/>
              <a:gd name="connsiteX18" fmla="*/ 1768123 w 3576161"/>
              <a:gd name="connsiteY18" fmla="*/ 1980681 h 2128071"/>
              <a:gd name="connsiteX19" fmla="*/ 1400935 w 3576161"/>
              <a:gd name="connsiteY19" fmla="*/ 2127938 h 2128071"/>
              <a:gd name="connsiteX20" fmla="*/ 910873 w 3576161"/>
              <a:gd name="connsiteY20" fmla="*/ 1780084 h 2128071"/>
              <a:gd name="connsiteX21" fmla="*/ 851437 w 3576161"/>
              <a:gd name="connsiteY21" fmla="*/ 1753415 h 2128071"/>
              <a:gd name="connsiteX22" fmla="*/ 37812 w 3576161"/>
              <a:gd name="connsiteY22" fmla="*/ 1388512 h 2128071"/>
              <a:gd name="connsiteX23" fmla="*/ 161732 w 3576161"/>
              <a:gd name="connsiteY23" fmla="*/ 762910 h 2128071"/>
              <a:gd name="connsiteX24" fmla="*/ 176115 w 3576161"/>
              <a:gd name="connsiteY24" fmla="*/ 744146 h 212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6161" h="2128071">
                <a:moveTo>
                  <a:pt x="176115" y="744146"/>
                </a:moveTo>
                <a:cubicBezTo>
                  <a:pt x="317561" y="607938"/>
                  <a:pt x="485296" y="544692"/>
                  <a:pt x="682083" y="560313"/>
                </a:cubicBezTo>
                <a:cubicBezTo>
                  <a:pt x="717040" y="563075"/>
                  <a:pt x="752092" y="566885"/>
                  <a:pt x="784381" y="579458"/>
                </a:cubicBezTo>
                <a:cubicBezTo>
                  <a:pt x="819624" y="593174"/>
                  <a:pt x="835912" y="584411"/>
                  <a:pt x="852390" y="550026"/>
                </a:cubicBezTo>
                <a:cubicBezTo>
                  <a:pt x="926304" y="394959"/>
                  <a:pt x="1047652" y="290660"/>
                  <a:pt x="1209482" y="234939"/>
                </a:cubicBezTo>
                <a:cubicBezTo>
                  <a:pt x="1369883" y="179694"/>
                  <a:pt x="1528665" y="189219"/>
                  <a:pt x="1679065" y="266753"/>
                </a:cubicBezTo>
                <a:cubicBezTo>
                  <a:pt x="1727261" y="291613"/>
                  <a:pt x="1745073" y="280754"/>
                  <a:pt x="1773934" y="241702"/>
                </a:cubicBezTo>
                <a:cubicBezTo>
                  <a:pt x="1889377" y="85492"/>
                  <a:pt x="2046539" y="2624"/>
                  <a:pt x="2241421" y="53"/>
                </a:cubicBezTo>
                <a:cubicBezTo>
                  <a:pt x="2580225" y="-4424"/>
                  <a:pt x="2846734" y="277421"/>
                  <a:pt x="2835876" y="597175"/>
                </a:cubicBezTo>
                <a:cubicBezTo>
                  <a:pt x="2833399" y="670708"/>
                  <a:pt x="2835495" y="673280"/>
                  <a:pt x="2904456" y="664612"/>
                </a:cubicBezTo>
                <a:cubicBezTo>
                  <a:pt x="3230973" y="623654"/>
                  <a:pt x="3500340" y="853302"/>
                  <a:pt x="3558919" y="1115049"/>
                </a:cubicBezTo>
                <a:cubicBezTo>
                  <a:pt x="3560252" y="1121145"/>
                  <a:pt x="3563681" y="1126765"/>
                  <a:pt x="3566158" y="1132575"/>
                </a:cubicBezTo>
                <a:cubicBezTo>
                  <a:pt x="3585112" y="1266497"/>
                  <a:pt x="3581493" y="1398799"/>
                  <a:pt x="3516723" y="1520719"/>
                </a:cubicBezTo>
                <a:cubicBezTo>
                  <a:pt x="3402899" y="1734841"/>
                  <a:pt x="3227449" y="1853142"/>
                  <a:pt x="2979513" y="1856380"/>
                </a:cubicBezTo>
                <a:cubicBezTo>
                  <a:pt x="2880548" y="1857618"/>
                  <a:pt x="2787775" y="1838092"/>
                  <a:pt x="2701097" y="1791991"/>
                </a:cubicBezTo>
                <a:cubicBezTo>
                  <a:pt x="2671855" y="1776370"/>
                  <a:pt x="2658425" y="1780847"/>
                  <a:pt x="2643280" y="1810755"/>
                </a:cubicBezTo>
                <a:cubicBezTo>
                  <a:pt x="2542030" y="2011828"/>
                  <a:pt x="2374676" y="2106316"/>
                  <a:pt x="2152552" y="2101553"/>
                </a:cubicBezTo>
                <a:cubicBezTo>
                  <a:pt x="2035204" y="2099077"/>
                  <a:pt x="1931191" y="2052404"/>
                  <a:pt x="1845181" y="1973061"/>
                </a:cubicBezTo>
                <a:cubicBezTo>
                  <a:pt x="1810700" y="1941248"/>
                  <a:pt x="1793269" y="1954392"/>
                  <a:pt x="1768123" y="1980681"/>
                </a:cubicBezTo>
                <a:cubicBezTo>
                  <a:pt x="1668397" y="2085170"/>
                  <a:pt x="1540095" y="2130890"/>
                  <a:pt x="1400935" y="2127938"/>
                </a:cubicBezTo>
                <a:cubicBezTo>
                  <a:pt x="1179955" y="2123175"/>
                  <a:pt x="991550" y="1998112"/>
                  <a:pt x="910873" y="1780084"/>
                </a:cubicBezTo>
                <a:cubicBezTo>
                  <a:pt x="898015" y="1745319"/>
                  <a:pt x="887823" y="1738746"/>
                  <a:pt x="851437" y="1753415"/>
                </a:cubicBezTo>
                <a:cubicBezTo>
                  <a:pt x="526254" y="1884003"/>
                  <a:pt x="150969" y="1719696"/>
                  <a:pt x="37812" y="1388512"/>
                </a:cubicBezTo>
                <a:cubicBezTo>
                  <a:pt x="-39912" y="1161055"/>
                  <a:pt x="2569" y="948171"/>
                  <a:pt x="161732" y="762910"/>
                </a:cubicBezTo>
                <a:cubicBezTo>
                  <a:pt x="166780" y="756909"/>
                  <a:pt x="171352" y="750432"/>
                  <a:pt x="176115" y="744146"/>
                </a:cubicBezTo>
                <a:close/>
              </a:path>
            </a:pathLst>
          </a:custGeom>
          <a:solidFill>
            <a:srgbClr val="CC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grpSp>
        <p:nvGrpSpPr>
          <p:cNvPr id="171" name="Gráfico 169">
            <a:extLst>
              <a:ext uri="{FF2B5EF4-FFF2-40B4-BE49-F238E27FC236}">
                <a16:creationId xmlns:a16="http://schemas.microsoft.com/office/drawing/2014/main" id="{834AD93D-7522-5B57-45EE-43DD874115C5}"/>
              </a:ext>
            </a:extLst>
          </p:cNvPr>
          <p:cNvGrpSpPr/>
          <p:nvPr/>
        </p:nvGrpSpPr>
        <p:grpSpPr>
          <a:xfrm>
            <a:off x="2601083" y="454550"/>
            <a:ext cx="7721159" cy="5609673"/>
            <a:chOff x="3663844" y="528033"/>
            <a:chExt cx="5819152" cy="5587391"/>
          </a:xfrm>
          <a:solidFill>
            <a:srgbClr val="FFFFFF"/>
          </a:solidFill>
        </p:grpSpPr>
        <p:pic>
          <p:nvPicPr>
            <p:cNvPr id="172" name="Imagen 171">
              <a:extLst>
                <a:ext uri="{FF2B5EF4-FFF2-40B4-BE49-F238E27FC236}">
                  <a16:creationId xmlns:a16="http://schemas.microsoft.com/office/drawing/2014/main" id="{F73CD19C-DE23-55B6-7FBE-9633871A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3844" y="528033"/>
              <a:ext cx="5819152" cy="5587391"/>
            </a:xfrm>
            <a:custGeom>
              <a:avLst/>
              <a:gdLst>
                <a:gd name="connsiteX0" fmla="*/ -1145 w 5819152"/>
                <a:gd name="connsiteY0" fmla="*/ -1099 h 5587391"/>
                <a:gd name="connsiteX1" fmla="*/ 5818008 w 5819152"/>
                <a:gd name="connsiteY1" fmla="*/ -1099 h 5587391"/>
                <a:gd name="connsiteX2" fmla="*/ 5818008 w 5819152"/>
                <a:gd name="connsiteY2" fmla="*/ 5586292 h 5587391"/>
                <a:gd name="connsiteX3" fmla="*/ -1145 w 5819152"/>
                <a:gd name="connsiteY3" fmla="*/ 5586292 h 558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152" h="5587391">
                  <a:moveTo>
                    <a:pt x="-1145" y="-1099"/>
                  </a:moveTo>
                  <a:lnTo>
                    <a:pt x="5818008" y="-1099"/>
                  </a:lnTo>
                  <a:lnTo>
                    <a:pt x="5818008" y="5586292"/>
                  </a:lnTo>
                  <a:lnTo>
                    <a:pt x="-1145" y="5586292"/>
                  </a:lnTo>
                  <a:close/>
                </a:path>
              </a:pathLst>
            </a:custGeom>
          </p:spPr>
        </p:pic>
        <p:sp>
          <p:nvSpPr>
            <p:cNvPr id="173" name="Forma libre: forma 172">
              <a:extLst>
                <a:ext uri="{FF2B5EF4-FFF2-40B4-BE49-F238E27FC236}">
                  <a16:creationId xmlns:a16="http://schemas.microsoft.com/office/drawing/2014/main" id="{E1A03655-7038-6C3F-E19C-FE39213B1FB6}"/>
                </a:ext>
              </a:extLst>
            </p:cNvPr>
            <p:cNvSpPr/>
            <p:nvPr/>
          </p:nvSpPr>
          <p:spPr>
            <a:xfrm>
              <a:off x="3793041" y="656870"/>
              <a:ext cx="5480630" cy="5248039"/>
            </a:xfrm>
            <a:custGeom>
              <a:avLst/>
              <a:gdLst>
                <a:gd name="connsiteX0" fmla="*/ 4567601 w 5480630"/>
                <a:gd name="connsiteY0" fmla="*/ 5234518 h 5248039"/>
                <a:gd name="connsiteX1" fmla="*/ 822153 w 5480630"/>
                <a:gd name="connsiteY1" fmla="*/ 5248037 h 5248039"/>
                <a:gd name="connsiteX2" fmla="*/ 422203 w 5480630"/>
                <a:gd name="connsiteY2" fmla="*/ 4885426 h 5248039"/>
                <a:gd name="connsiteX3" fmla="*/ 1812 w 5480630"/>
                <a:gd name="connsiteY3" fmla="*/ 437933 h 5248039"/>
                <a:gd name="connsiteX4" fmla="*/ 400314 w 5480630"/>
                <a:gd name="connsiteY4" fmla="*/ 0 h 5248039"/>
                <a:gd name="connsiteX5" fmla="*/ 5080293 w 5480630"/>
                <a:gd name="connsiteY5" fmla="*/ 0 h 5248039"/>
                <a:gd name="connsiteX6" fmla="*/ 5477910 w 5480630"/>
                <a:gd name="connsiteY6" fmla="*/ 446383 h 5248039"/>
                <a:gd name="connsiteX7" fmla="*/ 4963769 w 5480630"/>
                <a:gd name="connsiteY7" fmla="*/ 4880357 h 5248039"/>
                <a:gd name="connsiteX8" fmla="*/ 4567601 w 5480630"/>
                <a:gd name="connsiteY8" fmla="*/ 5234518 h 524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0630" h="5248039">
                  <a:moveTo>
                    <a:pt x="4567601" y="5234518"/>
                  </a:moveTo>
                  <a:lnTo>
                    <a:pt x="822153" y="5248037"/>
                  </a:lnTo>
                  <a:cubicBezTo>
                    <a:pt x="615096" y="5248762"/>
                    <a:pt x="441677" y="5091518"/>
                    <a:pt x="422203" y="4885426"/>
                  </a:cubicBezTo>
                  <a:lnTo>
                    <a:pt x="1812" y="437933"/>
                  </a:lnTo>
                  <a:cubicBezTo>
                    <a:pt x="-20398" y="203033"/>
                    <a:pt x="164368" y="0"/>
                    <a:pt x="400314" y="0"/>
                  </a:cubicBezTo>
                  <a:lnTo>
                    <a:pt x="5080293" y="0"/>
                  </a:lnTo>
                  <a:cubicBezTo>
                    <a:pt x="5319619" y="0"/>
                    <a:pt x="5505512" y="208666"/>
                    <a:pt x="5477910" y="446383"/>
                  </a:cubicBezTo>
                  <a:lnTo>
                    <a:pt x="4963769" y="4880357"/>
                  </a:lnTo>
                  <a:cubicBezTo>
                    <a:pt x="4940431" y="5081700"/>
                    <a:pt x="4770312" y="5233794"/>
                    <a:pt x="4567601" y="5234518"/>
                  </a:cubicBezTo>
                  <a:close/>
                </a:path>
              </a:pathLst>
            </a:custGeom>
            <a:solidFill>
              <a:srgbClr val="FFFFFF"/>
            </a:solidFill>
            <a:ln w="8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</p:grpSp>
      <p:sp>
        <p:nvSpPr>
          <p:cNvPr id="184" name="Google Shape;964;p43">
            <a:extLst>
              <a:ext uri="{FF2B5EF4-FFF2-40B4-BE49-F238E27FC236}">
                <a16:creationId xmlns:a16="http://schemas.microsoft.com/office/drawing/2014/main" id="{8C1CCEA2-7DCB-BA49-4B35-012165A37555}"/>
              </a:ext>
            </a:extLst>
          </p:cNvPr>
          <p:cNvSpPr txBox="1">
            <a:spLocks noGrp="1"/>
          </p:cNvSpPr>
          <p:nvPr/>
        </p:nvSpPr>
        <p:spPr>
          <a:xfrm>
            <a:off x="3553738" y="725281"/>
            <a:ext cx="57063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>
                <a:solidFill>
                  <a:schemeClr val="accent4"/>
                </a:solidFill>
              </a:rPr>
              <a:t>¿Quién está detrás?</a:t>
            </a:r>
            <a:endParaRPr sz="3200" dirty="0">
              <a:solidFill>
                <a:schemeClr val="accent4"/>
              </a:solidFill>
            </a:endParaRPr>
          </a:p>
        </p:txBody>
      </p:sp>
      <p:pic>
        <p:nvPicPr>
          <p:cNvPr id="198" name="Gráfico 197">
            <a:extLst>
              <a:ext uri="{FF2B5EF4-FFF2-40B4-BE49-F238E27FC236}">
                <a16:creationId xmlns:a16="http://schemas.microsoft.com/office/drawing/2014/main" id="{529C091A-9A20-A74C-E8D5-B962EE718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4470" y="1743124"/>
            <a:ext cx="5108287" cy="3974496"/>
          </a:xfrm>
          <a:prstGeom prst="rect">
            <a:avLst/>
          </a:prstGeom>
        </p:spPr>
      </p:pic>
      <p:pic>
        <p:nvPicPr>
          <p:cNvPr id="103" name="Gráfico 102">
            <a:extLst>
              <a:ext uri="{FF2B5EF4-FFF2-40B4-BE49-F238E27FC236}">
                <a16:creationId xmlns:a16="http://schemas.microsoft.com/office/drawing/2014/main" id="{9B14EE46-1680-0B64-5B0C-8EDD7B427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95095">
            <a:off x="2184516" y="3877596"/>
            <a:ext cx="1505779" cy="2372743"/>
          </a:xfrm>
          <a:prstGeom prst="rect">
            <a:avLst/>
          </a:prstGeom>
        </p:spPr>
      </p:pic>
      <p:grpSp>
        <p:nvGrpSpPr>
          <p:cNvPr id="125" name="Gráfico 123">
            <a:extLst>
              <a:ext uri="{FF2B5EF4-FFF2-40B4-BE49-F238E27FC236}">
                <a16:creationId xmlns:a16="http://schemas.microsoft.com/office/drawing/2014/main" id="{873F7DB7-E416-B327-F4AA-3663CAC03E0F}"/>
              </a:ext>
            </a:extLst>
          </p:cNvPr>
          <p:cNvGrpSpPr/>
          <p:nvPr/>
        </p:nvGrpSpPr>
        <p:grpSpPr>
          <a:xfrm>
            <a:off x="1536698" y="4762143"/>
            <a:ext cx="10171840" cy="1680510"/>
            <a:chOff x="0" y="2421429"/>
            <a:chExt cx="12195423" cy="2014830"/>
          </a:xfrm>
        </p:grpSpPr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id="{B17A801B-054D-CE3F-51BC-50E0E5437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421429"/>
              <a:ext cx="12195423" cy="2014830"/>
            </a:xfrm>
            <a:custGeom>
              <a:avLst/>
              <a:gdLst>
                <a:gd name="connsiteX0" fmla="*/ -2482 w 12195423"/>
                <a:gd name="connsiteY0" fmla="*/ -410 h 2014830"/>
                <a:gd name="connsiteX1" fmla="*/ 12192942 w 12195423"/>
                <a:gd name="connsiteY1" fmla="*/ -410 h 2014830"/>
                <a:gd name="connsiteX2" fmla="*/ 12192942 w 12195423"/>
                <a:gd name="connsiteY2" fmla="*/ 2014421 h 2014830"/>
                <a:gd name="connsiteX3" fmla="*/ -2482 w 12195423"/>
                <a:gd name="connsiteY3" fmla="*/ 2014421 h 20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5423" h="2014830">
                  <a:moveTo>
                    <a:pt x="-2482" y="-410"/>
                  </a:moveTo>
                  <a:lnTo>
                    <a:pt x="12192942" y="-410"/>
                  </a:lnTo>
                  <a:lnTo>
                    <a:pt x="12192942" y="2014421"/>
                  </a:lnTo>
                  <a:lnTo>
                    <a:pt x="-2482" y="2014421"/>
                  </a:lnTo>
                  <a:close/>
                </a:path>
              </a:pathLst>
            </a:custGeom>
          </p:spPr>
        </p:pic>
        <p:grpSp>
          <p:nvGrpSpPr>
            <p:cNvPr id="127" name="Gráfico 123">
              <a:extLst>
                <a:ext uri="{FF2B5EF4-FFF2-40B4-BE49-F238E27FC236}">
                  <a16:creationId xmlns:a16="http://schemas.microsoft.com/office/drawing/2014/main" id="{A357F5A3-2A6F-1DF6-30BC-E432097A54AD}"/>
                </a:ext>
              </a:extLst>
            </p:cNvPr>
            <p:cNvGrpSpPr/>
            <p:nvPr/>
          </p:nvGrpSpPr>
          <p:grpSpPr>
            <a:xfrm>
              <a:off x="40691" y="2461430"/>
              <a:ext cx="12052651" cy="1873527"/>
              <a:chOff x="40691" y="2461430"/>
              <a:chExt cx="12052651" cy="1873527"/>
            </a:xfrm>
          </p:grpSpPr>
          <p:grpSp>
            <p:nvGrpSpPr>
              <p:cNvPr id="128" name="Gráfico 123">
                <a:extLst>
                  <a:ext uri="{FF2B5EF4-FFF2-40B4-BE49-F238E27FC236}">
                    <a16:creationId xmlns:a16="http://schemas.microsoft.com/office/drawing/2014/main" id="{90A6A817-78E6-6BD3-9A36-E722EF39EE41}"/>
                  </a:ext>
                </a:extLst>
              </p:cNvPr>
              <p:cNvGrpSpPr/>
              <p:nvPr/>
            </p:nvGrpSpPr>
            <p:grpSpPr>
              <a:xfrm>
                <a:off x="10116368" y="2461430"/>
                <a:ext cx="899687" cy="1667889"/>
                <a:chOff x="10116368" y="2461430"/>
                <a:chExt cx="899687" cy="1667889"/>
              </a:xfrm>
            </p:grpSpPr>
            <p:sp>
              <p:nvSpPr>
                <p:cNvPr id="129" name="Forma libre: forma 128">
                  <a:extLst>
                    <a:ext uri="{FF2B5EF4-FFF2-40B4-BE49-F238E27FC236}">
                      <a16:creationId xmlns:a16="http://schemas.microsoft.com/office/drawing/2014/main" id="{831B6B9D-1E40-7813-977F-4AC0A1F0FAD0}"/>
                    </a:ext>
                  </a:extLst>
                </p:cNvPr>
                <p:cNvSpPr/>
                <p:nvPr/>
              </p:nvSpPr>
              <p:spPr>
                <a:xfrm>
                  <a:off x="10168406" y="3340069"/>
                  <a:ext cx="234943" cy="285946"/>
                </a:xfrm>
                <a:custGeom>
                  <a:avLst/>
                  <a:gdLst>
                    <a:gd name="connsiteX0" fmla="*/ 230816 w 234943"/>
                    <a:gd name="connsiteY0" fmla="*/ 273328 h 285946"/>
                    <a:gd name="connsiteX1" fmla="*/ 48209 w 234943"/>
                    <a:gd name="connsiteY1" fmla="*/ 212173 h 285946"/>
                    <a:gd name="connsiteX2" fmla="*/ 43385 w 234943"/>
                    <a:gd name="connsiteY2" fmla="*/ 0 h 285946"/>
                    <a:gd name="connsiteX3" fmla="*/ 130293 w 234943"/>
                    <a:gd name="connsiteY3" fmla="*/ 97411 h 285946"/>
                    <a:gd name="connsiteX4" fmla="*/ 230816 w 234943"/>
                    <a:gd name="connsiteY4" fmla="*/ 273328 h 285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943" h="285946">
                      <a:moveTo>
                        <a:pt x="230816" y="273328"/>
                      </a:moveTo>
                      <a:cubicBezTo>
                        <a:pt x="230816" y="273328"/>
                        <a:pt x="153790" y="327247"/>
                        <a:pt x="48209" y="212173"/>
                      </a:cubicBezTo>
                      <a:cubicBezTo>
                        <a:pt x="-57372" y="97178"/>
                        <a:pt x="43385" y="0"/>
                        <a:pt x="43385" y="0"/>
                      </a:cubicBezTo>
                      <a:cubicBezTo>
                        <a:pt x="43385" y="0"/>
                        <a:pt x="58712" y="56331"/>
                        <a:pt x="130293" y="97411"/>
                      </a:cubicBezTo>
                      <a:cubicBezTo>
                        <a:pt x="201951" y="138492"/>
                        <a:pt x="249645" y="216997"/>
                        <a:pt x="230816" y="273328"/>
                      </a:cubicBezTo>
                      <a:close/>
                    </a:path>
                  </a:pathLst>
                </a:custGeom>
                <a:solidFill>
                  <a:srgbClr val="90842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30" name="Forma libre: forma 129">
                  <a:extLst>
                    <a:ext uri="{FF2B5EF4-FFF2-40B4-BE49-F238E27FC236}">
                      <a16:creationId xmlns:a16="http://schemas.microsoft.com/office/drawing/2014/main" id="{F8D00F16-A1B9-9E30-0E6C-3FA2B58D22F5}"/>
                    </a:ext>
                  </a:extLst>
                </p:cNvPr>
                <p:cNvSpPr/>
                <p:nvPr/>
              </p:nvSpPr>
              <p:spPr>
                <a:xfrm>
                  <a:off x="10385918" y="3654166"/>
                  <a:ext cx="251954" cy="210029"/>
                </a:xfrm>
                <a:custGeom>
                  <a:avLst/>
                  <a:gdLst>
                    <a:gd name="connsiteX0" fmla="*/ 0 w 251954"/>
                    <a:gd name="connsiteY0" fmla="*/ 179807 h 210029"/>
                    <a:gd name="connsiteX1" fmla="*/ 173427 w 251954"/>
                    <a:gd name="connsiteY1" fmla="*/ 179807 h 210029"/>
                    <a:gd name="connsiteX2" fmla="*/ 238160 w 251954"/>
                    <a:gd name="connsiteY2" fmla="*/ 0 h 210029"/>
                    <a:gd name="connsiteX3" fmla="*/ 136080 w 251954"/>
                    <a:gd name="connsiteY3" fmla="*/ 58354 h 210029"/>
                    <a:gd name="connsiteX4" fmla="*/ 0 w 251954"/>
                    <a:gd name="connsiteY4" fmla="*/ 179807 h 21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54" h="210029">
                      <a:moveTo>
                        <a:pt x="0" y="179807"/>
                      </a:moveTo>
                      <a:cubicBezTo>
                        <a:pt x="0" y="179807"/>
                        <a:pt x="50339" y="247808"/>
                        <a:pt x="173427" y="179807"/>
                      </a:cubicBezTo>
                      <a:cubicBezTo>
                        <a:pt x="296436" y="111805"/>
                        <a:pt x="238160" y="0"/>
                        <a:pt x="238160" y="0"/>
                      </a:cubicBezTo>
                      <a:cubicBezTo>
                        <a:pt x="238160" y="0"/>
                        <a:pt x="208983" y="43726"/>
                        <a:pt x="136080" y="58354"/>
                      </a:cubicBezTo>
                      <a:cubicBezTo>
                        <a:pt x="63177" y="72903"/>
                        <a:pt x="0" y="126355"/>
                        <a:pt x="0" y="179807"/>
                      </a:cubicBezTo>
                      <a:close/>
                    </a:path>
                  </a:pathLst>
                </a:custGeom>
                <a:solidFill>
                  <a:srgbClr val="90842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grpSp>
              <p:nvGrpSpPr>
                <p:cNvPr id="131" name="Gráfico 123">
                  <a:extLst>
                    <a:ext uri="{FF2B5EF4-FFF2-40B4-BE49-F238E27FC236}">
                      <a16:creationId xmlns:a16="http://schemas.microsoft.com/office/drawing/2014/main" id="{8F094CF7-B9E8-381B-C7CA-1E7573C0527C}"/>
                    </a:ext>
                  </a:extLst>
                </p:cNvPr>
                <p:cNvGrpSpPr/>
                <p:nvPr/>
              </p:nvGrpSpPr>
              <p:grpSpPr>
                <a:xfrm>
                  <a:off x="10263376" y="2806951"/>
                  <a:ext cx="526971" cy="1322368"/>
                  <a:chOff x="10263376" y="2806951"/>
                  <a:chExt cx="526971" cy="1322368"/>
                </a:xfrm>
                <a:solidFill>
                  <a:srgbClr val="2C2926"/>
                </a:solidFill>
              </p:grpSpPr>
              <p:sp>
                <p:nvSpPr>
                  <p:cNvPr id="132" name="Forma libre: forma 131">
                    <a:extLst>
                      <a:ext uri="{FF2B5EF4-FFF2-40B4-BE49-F238E27FC236}">
                        <a16:creationId xmlns:a16="http://schemas.microsoft.com/office/drawing/2014/main" id="{89AEE236-6AB8-449D-63AA-D1BECA459A05}"/>
                      </a:ext>
                    </a:extLst>
                  </p:cNvPr>
                  <p:cNvSpPr/>
                  <p:nvPr/>
                </p:nvSpPr>
                <p:spPr>
                  <a:xfrm>
                    <a:off x="10348923" y="3178157"/>
                    <a:ext cx="441424" cy="951162"/>
                  </a:xfrm>
                  <a:custGeom>
                    <a:avLst/>
                    <a:gdLst>
                      <a:gd name="connsiteX0" fmla="*/ 194 w 441424"/>
                      <a:gd name="connsiteY0" fmla="*/ 951163 h 951162"/>
                      <a:gd name="connsiteX1" fmla="*/ 27192 w 441424"/>
                      <a:gd name="connsiteY1" fmla="*/ 950774 h 951162"/>
                      <a:gd name="connsiteX2" fmla="*/ 230418 w 441424"/>
                      <a:gd name="connsiteY2" fmla="*/ 213885 h 951162"/>
                      <a:gd name="connsiteX3" fmla="*/ 441425 w 441424"/>
                      <a:gd name="connsiteY3" fmla="*/ 24508 h 951162"/>
                      <a:gd name="connsiteX4" fmla="*/ 430143 w 441424"/>
                      <a:gd name="connsiteY4" fmla="*/ 0 h 951162"/>
                      <a:gd name="connsiteX5" fmla="*/ 209878 w 441424"/>
                      <a:gd name="connsiteY5" fmla="*/ 196223 h 951162"/>
                      <a:gd name="connsiteX6" fmla="*/ 194 w 441424"/>
                      <a:gd name="connsiteY6" fmla="*/ 951163 h 951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424" h="951162">
                        <a:moveTo>
                          <a:pt x="194" y="951163"/>
                        </a:moveTo>
                        <a:lnTo>
                          <a:pt x="27192" y="950774"/>
                        </a:lnTo>
                        <a:cubicBezTo>
                          <a:pt x="21669" y="573654"/>
                          <a:pt x="134641" y="341952"/>
                          <a:pt x="230418" y="213885"/>
                        </a:cubicBezTo>
                        <a:cubicBezTo>
                          <a:pt x="334055" y="75315"/>
                          <a:pt x="440413" y="25053"/>
                          <a:pt x="441425" y="24508"/>
                        </a:cubicBezTo>
                        <a:lnTo>
                          <a:pt x="430143" y="0"/>
                        </a:lnTo>
                        <a:cubicBezTo>
                          <a:pt x="425630" y="2101"/>
                          <a:pt x="317560" y="52907"/>
                          <a:pt x="209878" y="196223"/>
                        </a:cubicBezTo>
                        <a:cubicBezTo>
                          <a:pt x="111144" y="327791"/>
                          <a:pt x="-5407" y="565485"/>
                          <a:pt x="194" y="951163"/>
                        </a:cubicBezTo>
                        <a:close/>
                      </a:path>
                    </a:pathLst>
                  </a:custGeom>
                  <a:solidFill>
                    <a:srgbClr val="2C292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33" name="Forma libre: forma 132">
                    <a:extLst>
                      <a:ext uri="{FF2B5EF4-FFF2-40B4-BE49-F238E27FC236}">
                        <a16:creationId xmlns:a16="http://schemas.microsoft.com/office/drawing/2014/main" id="{042028CD-7968-21AD-A7CC-BE5B749DBDCF}"/>
                      </a:ext>
                    </a:extLst>
                  </p:cNvPr>
                  <p:cNvSpPr/>
                  <p:nvPr/>
                </p:nvSpPr>
                <p:spPr>
                  <a:xfrm>
                    <a:off x="10393839" y="2806951"/>
                    <a:ext cx="159281" cy="889385"/>
                  </a:xfrm>
                  <a:custGeom>
                    <a:avLst/>
                    <a:gdLst>
                      <a:gd name="connsiteX0" fmla="*/ 9352 w 159281"/>
                      <a:gd name="connsiteY0" fmla="*/ 889386 h 889385"/>
                      <a:gd name="connsiteX1" fmla="*/ 36195 w 159281"/>
                      <a:gd name="connsiteY1" fmla="*/ 886507 h 889385"/>
                      <a:gd name="connsiteX2" fmla="*/ 159281 w 159281"/>
                      <a:gd name="connsiteY2" fmla="*/ 10815 h 889385"/>
                      <a:gd name="connsiteX3" fmla="*/ 134540 w 159281"/>
                      <a:gd name="connsiteY3" fmla="*/ 0 h 889385"/>
                      <a:gd name="connsiteX4" fmla="*/ 9352 w 159281"/>
                      <a:gd name="connsiteY4" fmla="*/ 889386 h 88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281" h="889385">
                        <a:moveTo>
                          <a:pt x="9352" y="889386"/>
                        </a:moveTo>
                        <a:lnTo>
                          <a:pt x="36195" y="886507"/>
                        </a:lnTo>
                        <a:cubicBezTo>
                          <a:pt x="-14068" y="415711"/>
                          <a:pt x="157570" y="14783"/>
                          <a:pt x="159281" y="10815"/>
                        </a:cubicBezTo>
                        <a:lnTo>
                          <a:pt x="134540" y="0"/>
                        </a:lnTo>
                        <a:cubicBezTo>
                          <a:pt x="132750" y="4046"/>
                          <a:pt x="-41688" y="411198"/>
                          <a:pt x="9352" y="889386"/>
                        </a:cubicBezTo>
                        <a:close/>
                      </a:path>
                    </a:pathLst>
                  </a:custGeom>
                  <a:solidFill>
                    <a:srgbClr val="2C292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34" name="Forma libre: forma 133">
                    <a:extLst>
                      <a:ext uri="{FF2B5EF4-FFF2-40B4-BE49-F238E27FC236}">
                        <a16:creationId xmlns:a16="http://schemas.microsoft.com/office/drawing/2014/main" id="{F551981E-45D5-F191-E629-65AB9E6D5318}"/>
                      </a:ext>
                    </a:extLst>
                  </p:cNvPr>
                  <p:cNvSpPr/>
                  <p:nvPr/>
                </p:nvSpPr>
                <p:spPr>
                  <a:xfrm>
                    <a:off x="10263376" y="3009165"/>
                    <a:ext cx="160355" cy="402328"/>
                  </a:xfrm>
                  <a:custGeom>
                    <a:avLst/>
                    <a:gdLst>
                      <a:gd name="connsiteX0" fmla="*/ 133591 w 160355"/>
                      <a:gd name="connsiteY0" fmla="*/ 402328 h 402328"/>
                      <a:gd name="connsiteX1" fmla="*/ 160355 w 160355"/>
                      <a:gd name="connsiteY1" fmla="*/ 398983 h 402328"/>
                      <a:gd name="connsiteX2" fmla="*/ 20307 w 160355"/>
                      <a:gd name="connsiteY2" fmla="*/ 0 h 402328"/>
                      <a:gd name="connsiteX3" fmla="*/ 0 w 160355"/>
                      <a:gd name="connsiteY3" fmla="*/ 17817 h 402328"/>
                      <a:gd name="connsiteX4" fmla="*/ 133591 w 160355"/>
                      <a:gd name="connsiteY4" fmla="*/ 402328 h 402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355" h="402328">
                        <a:moveTo>
                          <a:pt x="133591" y="402328"/>
                        </a:moveTo>
                        <a:lnTo>
                          <a:pt x="160355" y="398983"/>
                        </a:lnTo>
                        <a:cubicBezTo>
                          <a:pt x="158955" y="387545"/>
                          <a:pt x="124332" y="118497"/>
                          <a:pt x="20307" y="0"/>
                        </a:cubicBezTo>
                        <a:lnTo>
                          <a:pt x="0" y="17817"/>
                        </a:lnTo>
                        <a:cubicBezTo>
                          <a:pt x="98579" y="130089"/>
                          <a:pt x="133202" y="399605"/>
                          <a:pt x="133591" y="402328"/>
                        </a:cubicBezTo>
                        <a:close/>
                      </a:path>
                    </a:pathLst>
                  </a:custGeom>
                  <a:solidFill>
                    <a:srgbClr val="2C292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35" name="Gráfico 123">
                  <a:extLst>
                    <a:ext uri="{FF2B5EF4-FFF2-40B4-BE49-F238E27FC236}">
                      <a16:creationId xmlns:a16="http://schemas.microsoft.com/office/drawing/2014/main" id="{CC6DDA3D-B34F-10FC-E9F0-BAA0E1E5FAC0}"/>
                    </a:ext>
                  </a:extLst>
                </p:cNvPr>
                <p:cNvGrpSpPr/>
                <p:nvPr/>
              </p:nvGrpSpPr>
              <p:grpSpPr>
                <a:xfrm>
                  <a:off x="10324679" y="2461430"/>
                  <a:ext cx="581989" cy="599253"/>
                  <a:chOff x="10324679" y="2461430"/>
                  <a:chExt cx="581989" cy="599253"/>
                </a:xfrm>
              </p:grpSpPr>
              <p:sp>
                <p:nvSpPr>
                  <p:cNvPr id="136" name="Forma libre: forma 135">
                    <a:extLst>
                      <a:ext uri="{FF2B5EF4-FFF2-40B4-BE49-F238E27FC236}">
                        <a16:creationId xmlns:a16="http://schemas.microsoft.com/office/drawing/2014/main" id="{C1675508-F814-2ACF-EB5C-09C25DF8F428}"/>
                      </a:ext>
                    </a:extLst>
                  </p:cNvPr>
                  <p:cNvSpPr/>
                  <p:nvPr/>
                </p:nvSpPr>
                <p:spPr>
                  <a:xfrm>
                    <a:off x="10324679" y="2461430"/>
                    <a:ext cx="581989" cy="599253"/>
                  </a:xfrm>
                  <a:custGeom>
                    <a:avLst/>
                    <a:gdLst>
                      <a:gd name="connsiteX0" fmla="*/ 210624 w 581989"/>
                      <a:gd name="connsiteY0" fmla="*/ 259157 h 599253"/>
                      <a:gd name="connsiteX1" fmla="*/ 183626 w 581989"/>
                      <a:gd name="connsiteY1" fmla="*/ 10882 h 599253"/>
                      <a:gd name="connsiteX2" fmla="*/ 309281 w 581989"/>
                      <a:gd name="connsiteY2" fmla="*/ 259157 h 599253"/>
                      <a:gd name="connsiteX3" fmla="*/ 577629 w 581989"/>
                      <a:gd name="connsiteY3" fmla="*/ 345520 h 599253"/>
                      <a:gd name="connsiteX4" fmla="*/ 312004 w 581989"/>
                      <a:gd name="connsiteY4" fmla="*/ 345520 h 599253"/>
                      <a:gd name="connsiteX5" fmla="*/ 302356 w 581989"/>
                      <a:gd name="connsiteY5" fmla="*/ 599164 h 599253"/>
                      <a:gd name="connsiteX6" fmla="*/ 199810 w 581989"/>
                      <a:gd name="connsiteY6" fmla="*/ 367072 h 599253"/>
                      <a:gd name="connsiteX7" fmla="*/ 10900 w 581989"/>
                      <a:gd name="connsiteY7" fmla="*/ 350889 h 599253"/>
                      <a:gd name="connsiteX8" fmla="*/ 210624 w 581989"/>
                      <a:gd name="connsiteY8" fmla="*/ 259157 h 599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1989" h="599253">
                        <a:moveTo>
                          <a:pt x="210624" y="259157"/>
                        </a:moveTo>
                        <a:cubicBezTo>
                          <a:pt x="210624" y="259157"/>
                          <a:pt x="27161" y="75694"/>
                          <a:pt x="183626" y="10882"/>
                        </a:cubicBezTo>
                        <a:cubicBezTo>
                          <a:pt x="340091" y="-53929"/>
                          <a:pt x="370124" y="188977"/>
                          <a:pt x="309281" y="259157"/>
                        </a:cubicBezTo>
                        <a:cubicBezTo>
                          <a:pt x="309281" y="259157"/>
                          <a:pt x="539816" y="188977"/>
                          <a:pt x="577629" y="345520"/>
                        </a:cubicBezTo>
                        <a:cubicBezTo>
                          <a:pt x="615442" y="502063"/>
                          <a:pt x="397278" y="442699"/>
                          <a:pt x="312004" y="345520"/>
                        </a:cubicBezTo>
                        <a:cubicBezTo>
                          <a:pt x="312004" y="345520"/>
                          <a:pt x="448084" y="593795"/>
                          <a:pt x="302356" y="599164"/>
                        </a:cubicBezTo>
                        <a:cubicBezTo>
                          <a:pt x="156628" y="604532"/>
                          <a:pt x="199810" y="367072"/>
                          <a:pt x="199810" y="367072"/>
                        </a:cubicBezTo>
                        <a:cubicBezTo>
                          <a:pt x="199810" y="367072"/>
                          <a:pt x="70265" y="464250"/>
                          <a:pt x="10900" y="350889"/>
                        </a:cubicBezTo>
                        <a:cubicBezTo>
                          <a:pt x="-48465" y="237527"/>
                          <a:pt x="151259" y="221422"/>
                          <a:pt x="210624" y="259157"/>
                        </a:cubicBezTo>
                        <a:close/>
                      </a:path>
                    </a:pathLst>
                  </a:custGeom>
                  <a:solidFill>
                    <a:srgbClr val="F2930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37" name="Forma libre: forma 136">
                    <a:extLst>
                      <a:ext uri="{FF2B5EF4-FFF2-40B4-BE49-F238E27FC236}">
                        <a16:creationId xmlns:a16="http://schemas.microsoft.com/office/drawing/2014/main" id="{F96BB2AA-C281-04A9-B2A6-7526FA7015C7}"/>
                      </a:ext>
                    </a:extLst>
                  </p:cNvPr>
                  <p:cNvSpPr/>
                  <p:nvPr/>
                </p:nvSpPr>
                <p:spPr>
                  <a:xfrm>
                    <a:off x="10540750" y="2725956"/>
                    <a:ext cx="86363" cy="86363"/>
                  </a:xfrm>
                  <a:custGeom>
                    <a:avLst/>
                    <a:gdLst>
                      <a:gd name="connsiteX0" fmla="*/ 86363 w 86363"/>
                      <a:gd name="connsiteY0" fmla="*/ 43182 h 86363"/>
                      <a:gd name="connsiteX1" fmla="*/ 43181 w 86363"/>
                      <a:gd name="connsiteY1" fmla="*/ 86363 h 86363"/>
                      <a:gd name="connsiteX2" fmla="*/ -1 w 86363"/>
                      <a:gd name="connsiteY2" fmla="*/ 43182 h 86363"/>
                      <a:gd name="connsiteX3" fmla="*/ 43181 w 86363"/>
                      <a:gd name="connsiteY3" fmla="*/ 0 h 86363"/>
                      <a:gd name="connsiteX4" fmla="*/ 86363 w 86363"/>
                      <a:gd name="connsiteY4" fmla="*/ 43182 h 86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63" h="86363">
                        <a:moveTo>
                          <a:pt x="86363" y="43182"/>
                        </a:moveTo>
                        <a:cubicBezTo>
                          <a:pt x="86363" y="67030"/>
                          <a:pt x="67030" y="86363"/>
                          <a:pt x="43181" y="86363"/>
                        </a:cubicBezTo>
                        <a:cubicBezTo>
                          <a:pt x="19333" y="86363"/>
                          <a:pt x="-1" y="67030"/>
                          <a:pt x="-1" y="43182"/>
                        </a:cubicBezTo>
                        <a:cubicBezTo>
                          <a:pt x="-1" y="19333"/>
                          <a:pt x="19333" y="0"/>
                          <a:pt x="43181" y="0"/>
                        </a:cubicBezTo>
                        <a:cubicBezTo>
                          <a:pt x="67030" y="0"/>
                          <a:pt x="86363" y="19333"/>
                          <a:pt x="86363" y="43182"/>
                        </a:cubicBezTo>
                        <a:close/>
                      </a:path>
                    </a:pathLst>
                  </a:custGeom>
                  <a:solidFill>
                    <a:srgbClr val="F0D9A9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38" name="Gráfico 123">
                  <a:extLst>
                    <a:ext uri="{FF2B5EF4-FFF2-40B4-BE49-F238E27FC236}">
                      <a16:creationId xmlns:a16="http://schemas.microsoft.com/office/drawing/2014/main" id="{2A1D37D0-24C1-61AE-A867-0CF828C78D06}"/>
                    </a:ext>
                  </a:extLst>
                </p:cNvPr>
                <p:cNvGrpSpPr/>
                <p:nvPr/>
              </p:nvGrpSpPr>
              <p:grpSpPr>
                <a:xfrm>
                  <a:off x="10639300" y="2956061"/>
                  <a:ext cx="376755" cy="431458"/>
                  <a:chOff x="10639300" y="2956061"/>
                  <a:chExt cx="376755" cy="431458"/>
                </a:xfrm>
              </p:grpSpPr>
              <p:sp>
                <p:nvSpPr>
                  <p:cNvPr id="139" name="Forma libre: forma 138">
                    <a:extLst>
                      <a:ext uri="{FF2B5EF4-FFF2-40B4-BE49-F238E27FC236}">
                        <a16:creationId xmlns:a16="http://schemas.microsoft.com/office/drawing/2014/main" id="{4C98D316-10B8-CCC2-D906-33F3159EEC51}"/>
                      </a:ext>
                    </a:extLst>
                  </p:cNvPr>
                  <p:cNvSpPr/>
                  <p:nvPr/>
                </p:nvSpPr>
                <p:spPr>
                  <a:xfrm>
                    <a:off x="10639300" y="2956061"/>
                    <a:ext cx="376755" cy="431458"/>
                  </a:xfrm>
                  <a:custGeom>
                    <a:avLst/>
                    <a:gdLst>
                      <a:gd name="connsiteX0" fmla="*/ 160928 w 376755"/>
                      <a:gd name="connsiteY0" fmla="*/ 172145 h 431458"/>
                      <a:gd name="connsiteX1" fmla="*/ 223794 w 376755"/>
                      <a:gd name="connsiteY1" fmla="*/ 275 h 431458"/>
                      <a:gd name="connsiteX2" fmla="*/ 225817 w 376755"/>
                      <a:gd name="connsiteY2" fmla="*/ 204201 h 431458"/>
                      <a:gd name="connsiteX3" fmla="*/ 374113 w 376755"/>
                      <a:gd name="connsiteY3" fmla="*/ 348062 h 431458"/>
                      <a:gd name="connsiteX4" fmla="*/ 199597 w 376755"/>
                      <a:gd name="connsiteY4" fmla="*/ 261854 h 431458"/>
                      <a:gd name="connsiteX5" fmla="*/ 110977 w 376755"/>
                      <a:gd name="connsiteY5" fmla="*/ 425400 h 431458"/>
                      <a:gd name="connsiteX6" fmla="*/ 118913 w 376755"/>
                      <a:gd name="connsiteY6" fmla="*/ 239602 h 431458"/>
                      <a:gd name="connsiteX7" fmla="*/ 28 w 376755"/>
                      <a:gd name="connsiteY7" fmla="*/ 167633 h 431458"/>
                      <a:gd name="connsiteX8" fmla="*/ 160928 w 376755"/>
                      <a:gd name="connsiteY8" fmla="*/ 172145 h 431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6755" h="431458">
                        <a:moveTo>
                          <a:pt x="160928" y="172145"/>
                        </a:moveTo>
                        <a:cubicBezTo>
                          <a:pt x="160928" y="172145"/>
                          <a:pt x="99852" y="-7972"/>
                          <a:pt x="223794" y="275"/>
                        </a:cubicBezTo>
                        <a:cubicBezTo>
                          <a:pt x="347660" y="8522"/>
                          <a:pt x="288528" y="177825"/>
                          <a:pt x="225817" y="204201"/>
                        </a:cubicBezTo>
                        <a:cubicBezTo>
                          <a:pt x="225817" y="204201"/>
                          <a:pt x="400100" y="232911"/>
                          <a:pt x="374113" y="348062"/>
                        </a:cubicBezTo>
                        <a:cubicBezTo>
                          <a:pt x="348127" y="463213"/>
                          <a:pt x="224028" y="353353"/>
                          <a:pt x="199597" y="261854"/>
                        </a:cubicBezTo>
                        <a:cubicBezTo>
                          <a:pt x="199597" y="261854"/>
                          <a:pt x="208467" y="469126"/>
                          <a:pt x="110977" y="425400"/>
                        </a:cubicBezTo>
                        <a:cubicBezTo>
                          <a:pt x="13489" y="381673"/>
                          <a:pt x="118913" y="239602"/>
                          <a:pt x="118913" y="239602"/>
                        </a:cubicBezTo>
                        <a:cubicBezTo>
                          <a:pt x="118913" y="239602"/>
                          <a:pt x="2284" y="261387"/>
                          <a:pt x="28" y="167633"/>
                        </a:cubicBezTo>
                        <a:cubicBezTo>
                          <a:pt x="-2228" y="73878"/>
                          <a:pt x="134241" y="128030"/>
                          <a:pt x="160928" y="172145"/>
                        </a:cubicBezTo>
                        <a:close/>
                      </a:path>
                    </a:pathLst>
                  </a:custGeom>
                  <a:solidFill>
                    <a:srgbClr val="F2930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40" name="Forma libre: forma 139">
                    <a:extLst>
                      <a:ext uri="{FF2B5EF4-FFF2-40B4-BE49-F238E27FC236}">
                        <a16:creationId xmlns:a16="http://schemas.microsoft.com/office/drawing/2014/main" id="{A6A90552-0BFF-4EF4-008B-596C6ABF34D5}"/>
                      </a:ext>
                    </a:extLst>
                  </p:cNvPr>
                  <p:cNvSpPr/>
                  <p:nvPr/>
                </p:nvSpPr>
                <p:spPr>
                  <a:xfrm>
                    <a:off x="10784745" y="3144156"/>
                    <a:ext cx="63333" cy="63333"/>
                  </a:xfrm>
                  <a:custGeom>
                    <a:avLst/>
                    <a:gdLst>
                      <a:gd name="connsiteX0" fmla="*/ 63333 w 63333"/>
                      <a:gd name="connsiteY0" fmla="*/ 31667 h 63333"/>
                      <a:gd name="connsiteX1" fmla="*/ 31667 w 63333"/>
                      <a:gd name="connsiteY1" fmla="*/ 63333 h 63333"/>
                      <a:gd name="connsiteX2" fmla="*/ 1 w 63333"/>
                      <a:gd name="connsiteY2" fmla="*/ 31667 h 63333"/>
                      <a:gd name="connsiteX3" fmla="*/ 31667 w 63333"/>
                      <a:gd name="connsiteY3" fmla="*/ 0 h 63333"/>
                      <a:gd name="connsiteX4" fmla="*/ 63333 w 63333"/>
                      <a:gd name="connsiteY4" fmla="*/ 31667 h 63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333" h="63333">
                        <a:moveTo>
                          <a:pt x="63333" y="31667"/>
                        </a:moveTo>
                        <a:cubicBezTo>
                          <a:pt x="63333" y="49155"/>
                          <a:pt x="49156" y="63333"/>
                          <a:pt x="31667" y="63333"/>
                        </a:cubicBezTo>
                        <a:cubicBezTo>
                          <a:pt x="14178" y="63333"/>
                          <a:pt x="1" y="49155"/>
                          <a:pt x="1" y="31667"/>
                        </a:cubicBezTo>
                        <a:cubicBezTo>
                          <a:pt x="1" y="14178"/>
                          <a:pt x="14178" y="0"/>
                          <a:pt x="31667" y="0"/>
                        </a:cubicBezTo>
                        <a:cubicBezTo>
                          <a:pt x="49156" y="0"/>
                          <a:pt x="63333" y="14178"/>
                          <a:pt x="63333" y="31667"/>
                        </a:cubicBezTo>
                        <a:close/>
                      </a:path>
                    </a:pathLst>
                  </a:custGeom>
                  <a:solidFill>
                    <a:srgbClr val="F0D9A9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41" name="Gráfico 123">
                  <a:extLst>
                    <a:ext uri="{FF2B5EF4-FFF2-40B4-BE49-F238E27FC236}">
                      <a16:creationId xmlns:a16="http://schemas.microsoft.com/office/drawing/2014/main" id="{7B090992-F17B-FEEA-14DD-5B010BC595B9}"/>
                    </a:ext>
                  </a:extLst>
                </p:cNvPr>
                <p:cNvGrpSpPr/>
                <p:nvPr/>
              </p:nvGrpSpPr>
              <p:grpSpPr>
                <a:xfrm>
                  <a:off x="10116368" y="2866731"/>
                  <a:ext cx="262872" cy="259842"/>
                  <a:chOff x="10116368" y="2866731"/>
                  <a:chExt cx="262872" cy="259842"/>
                </a:xfrm>
              </p:grpSpPr>
              <p:sp>
                <p:nvSpPr>
                  <p:cNvPr id="142" name="Forma libre: forma 141">
                    <a:extLst>
                      <a:ext uri="{FF2B5EF4-FFF2-40B4-BE49-F238E27FC236}">
                        <a16:creationId xmlns:a16="http://schemas.microsoft.com/office/drawing/2014/main" id="{144A5875-CF3F-F3A9-ED9C-2E5B07C16C3F}"/>
                      </a:ext>
                    </a:extLst>
                  </p:cNvPr>
                  <p:cNvSpPr/>
                  <p:nvPr/>
                </p:nvSpPr>
                <p:spPr>
                  <a:xfrm>
                    <a:off x="10116368" y="2866731"/>
                    <a:ext cx="262872" cy="259842"/>
                  </a:xfrm>
                  <a:custGeom>
                    <a:avLst/>
                    <a:gdLst>
                      <a:gd name="connsiteX0" fmla="*/ 174395 w 262872"/>
                      <a:gd name="connsiteY0" fmla="*/ 116681 h 259842"/>
                      <a:gd name="connsiteX1" fmla="*/ 207540 w 262872"/>
                      <a:gd name="connsiteY1" fmla="*/ 9777 h 259842"/>
                      <a:gd name="connsiteX2" fmla="*/ 130980 w 262872"/>
                      <a:gd name="connsiteY2" fmla="*/ 108278 h 259842"/>
                      <a:gd name="connsiteX3" fmla="*/ 5481 w 262872"/>
                      <a:gd name="connsiteY3" fmla="*/ 123294 h 259842"/>
                      <a:gd name="connsiteX4" fmla="*/ 122343 w 262872"/>
                      <a:gd name="connsiteY4" fmla="*/ 146013 h 259842"/>
                      <a:gd name="connsiteX5" fmla="*/ 104837 w 262872"/>
                      <a:gd name="connsiteY5" fmla="*/ 258441 h 259842"/>
                      <a:gd name="connsiteX6" fmla="*/ 169805 w 262872"/>
                      <a:gd name="connsiteY6" fmla="*/ 165075 h 259842"/>
                      <a:gd name="connsiteX7" fmla="*/ 254301 w 262872"/>
                      <a:gd name="connsiteY7" fmla="*/ 174101 h 259842"/>
                      <a:gd name="connsiteX8" fmla="*/ 174395 w 262872"/>
                      <a:gd name="connsiteY8" fmla="*/ 116681 h 25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872" h="259842">
                        <a:moveTo>
                          <a:pt x="174395" y="116681"/>
                        </a:moveTo>
                        <a:cubicBezTo>
                          <a:pt x="174395" y="116681"/>
                          <a:pt x="270873" y="51636"/>
                          <a:pt x="207540" y="9777"/>
                        </a:cubicBezTo>
                        <a:cubicBezTo>
                          <a:pt x="144207" y="-32160"/>
                          <a:pt x="110206" y="72176"/>
                          <a:pt x="130980" y="108278"/>
                        </a:cubicBezTo>
                        <a:cubicBezTo>
                          <a:pt x="130980" y="108278"/>
                          <a:pt x="35514" y="57627"/>
                          <a:pt x="5481" y="123294"/>
                        </a:cubicBezTo>
                        <a:cubicBezTo>
                          <a:pt x="-24552" y="188961"/>
                          <a:pt x="76517" y="181492"/>
                          <a:pt x="122343" y="146013"/>
                        </a:cubicBezTo>
                        <a:cubicBezTo>
                          <a:pt x="122343" y="146013"/>
                          <a:pt x="41193" y="243580"/>
                          <a:pt x="104837" y="258441"/>
                        </a:cubicBezTo>
                        <a:cubicBezTo>
                          <a:pt x="168482" y="273302"/>
                          <a:pt x="169805" y="165075"/>
                          <a:pt x="169805" y="165075"/>
                        </a:cubicBezTo>
                        <a:cubicBezTo>
                          <a:pt x="169805" y="165075"/>
                          <a:pt x="218511" y="218916"/>
                          <a:pt x="254301" y="174101"/>
                        </a:cubicBezTo>
                        <a:cubicBezTo>
                          <a:pt x="290168" y="129441"/>
                          <a:pt x="203728" y="105166"/>
                          <a:pt x="174395" y="116681"/>
                        </a:cubicBezTo>
                        <a:close/>
                      </a:path>
                    </a:pathLst>
                  </a:custGeom>
                  <a:solidFill>
                    <a:srgbClr val="F2930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43" name="Forma libre: forma 142">
                    <a:extLst>
                      <a:ext uri="{FF2B5EF4-FFF2-40B4-BE49-F238E27FC236}">
                        <a16:creationId xmlns:a16="http://schemas.microsoft.com/office/drawing/2014/main" id="{17CED3A1-73AC-3CF8-A6BD-AF90D09023F1}"/>
                      </a:ext>
                    </a:extLst>
                  </p:cNvPr>
                  <p:cNvSpPr/>
                  <p:nvPr/>
                </p:nvSpPr>
                <p:spPr>
                  <a:xfrm>
                    <a:off x="10245792" y="2981311"/>
                    <a:ext cx="38746" cy="38746"/>
                  </a:xfrm>
                  <a:custGeom>
                    <a:avLst/>
                    <a:gdLst>
                      <a:gd name="connsiteX0" fmla="*/ 38746 w 38746"/>
                      <a:gd name="connsiteY0" fmla="*/ 19373 h 38746"/>
                      <a:gd name="connsiteX1" fmla="*/ 19373 w 38746"/>
                      <a:gd name="connsiteY1" fmla="*/ 38747 h 38746"/>
                      <a:gd name="connsiteX2" fmla="*/ 0 w 38746"/>
                      <a:gd name="connsiteY2" fmla="*/ 19373 h 38746"/>
                      <a:gd name="connsiteX3" fmla="*/ 19373 w 38746"/>
                      <a:gd name="connsiteY3" fmla="*/ 0 h 38746"/>
                      <a:gd name="connsiteX4" fmla="*/ 38746 w 38746"/>
                      <a:gd name="connsiteY4" fmla="*/ 19373 h 38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46" h="38746">
                        <a:moveTo>
                          <a:pt x="38746" y="19373"/>
                        </a:moveTo>
                        <a:cubicBezTo>
                          <a:pt x="38746" y="30073"/>
                          <a:pt x="30072" y="38747"/>
                          <a:pt x="19373" y="38747"/>
                        </a:cubicBezTo>
                        <a:cubicBezTo>
                          <a:pt x="8673" y="38747"/>
                          <a:pt x="0" y="30073"/>
                          <a:pt x="0" y="19373"/>
                        </a:cubicBezTo>
                        <a:cubicBezTo>
                          <a:pt x="0" y="8674"/>
                          <a:pt x="8674" y="0"/>
                          <a:pt x="19373" y="0"/>
                        </a:cubicBezTo>
                        <a:cubicBezTo>
                          <a:pt x="30073" y="0"/>
                          <a:pt x="38746" y="8674"/>
                          <a:pt x="38746" y="19373"/>
                        </a:cubicBezTo>
                        <a:close/>
                      </a:path>
                    </a:pathLst>
                  </a:custGeom>
                  <a:solidFill>
                    <a:srgbClr val="F0D9A9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</p:grp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E6E0F770-171C-01FB-6122-C0E1318F2EE8}"/>
                  </a:ext>
                </a:extLst>
              </p:cNvPr>
              <p:cNvSpPr/>
              <p:nvPr/>
            </p:nvSpPr>
            <p:spPr>
              <a:xfrm>
                <a:off x="40691" y="3608573"/>
                <a:ext cx="12052651" cy="726384"/>
              </a:xfrm>
              <a:custGeom>
                <a:avLst/>
                <a:gdLst>
                  <a:gd name="connsiteX0" fmla="*/ 0 w 12052651"/>
                  <a:gd name="connsiteY0" fmla="*/ 726385 h 726384"/>
                  <a:gd name="connsiteX1" fmla="*/ 357513 w 12052651"/>
                  <a:gd name="connsiteY1" fmla="*/ 236526 h 726384"/>
                  <a:gd name="connsiteX2" fmla="*/ 677601 w 12052651"/>
                  <a:gd name="connsiteY2" fmla="*/ 559416 h 726384"/>
                  <a:gd name="connsiteX3" fmla="*/ 1060790 w 12052651"/>
                  <a:gd name="connsiteY3" fmla="*/ 96478 h 726384"/>
                  <a:gd name="connsiteX4" fmla="*/ 1275997 w 12052651"/>
                  <a:gd name="connsiteY4" fmla="*/ 466050 h 726384"/>
                  <a:gd name="connsiteX5" fmla="*/ 1597098 w 12052651"/>
                  <a:gd name="connsiteY5" fmla="*/ 0 h 726384"/>
                  <a:gd name="connsiteX6" fmla="*/ 1742826 w 12052651"/>
                  <a:gd name="connsiteY6" fmla="*/ 450489 h 726384"/>
                  <a:gd name="connsiteX7" fmla="*/ 1918898 w 12052651"/>
                  <a:gd name="connsiteY7" fmla="*/ 38124 h 726384"/>
                  <a:gd name="connsiteX8" fmla="*/ 2046264 w 12052651"/>
                  <a:gd name="connsiteY8" fmla="*/ 504953 h 726384"/>
                  <a:gd name="connsiteX9" fmla="*/ 2240776 w 12052651"/>
                  <a:gd name="connsiteY9" fmla="*/ 224856 h 726384"/>
                  <a:gd name="connsiteX10" fmla="*/ 2538690 w 12052651"/>
                  <a:gd name="connsiteY10" fmla="*/ 559416 h 726384"/>
                  <a:gd name="connsiteX11" fmla="*/ 2824778 w 12052651"/>
                  <a:gd name="connsiteY11" fmla="*/ 154831 h 726384"/>
                  <a:gd name="connsiteX12" fmla="*/ 3015478 w 12052651"/>
                  <a:gd name="connsiteY12" fmla="*/ 559416 h 726384"/>
                  <a:gd name="connsiteX13" fmla="*/ 3313470 w 12052651"/>
                  <a:gd name="connsiteY13" fmla="*/ 279708 h 726384"/>
                  <a:gd name="connsiteX14" fmla="*/ 3501213 w 12052651"/>
                  <a:gd name="connsiteY14" fmla="*/ 481611 h 726384"/>
                  <a:gd name="connsiteX15" fmla="*/ 3814065 w 12052651"/>
                  <a:gd name="connsiteY15" fmla="*/ 236526 h 726384"/>
                  <a:gd name="connsiteX16" fmla="*/ 4030285 w 12052651"/>
                  <a:gd name="connsiteY16" fmla="*/ 489392 h 726384"/>
                  <a:gd name="connsiteX17" fmla="*/ 4362355 w 12052651"/>
                  <a:gd name="connsiteY17" fmla="*/ 236526 h 726384"/>
                  <a:gd name="connsiteX18" fmla="*/ 4588767 w 12052651"/>
                  <a:gd name="connsiteY18" fmla="*/ 559416 h 726384"/>
                  <a:gd name="connsiteX19" fmla="*/ 4874855 w 12052651"/>
                  <a:gd name="connsiteY19" fmla="*/ 350432 h 726384"/>
                  <a:gd name="connsiteX20" fmla="*/ 5041746 w 12052651"/>
                  <a:gd name="connsiteY20" fmla="*/ 504953 h 726384"/>
                  <a:gd name="connsiteX21" fmla="*/ 5315852 w 12052651"/>
                  <a:gd name="connsiteY21" fmla="*/ 236526 h 726384"/>
                  <a:gd name="connsiteX22" fmla="*/ 5601940 w 12052651"/>
                  <a:gd name="connsiteY22" fmla="*/ 559416 h 726384"/>
                  <a:gd name="connsiteX23" fmla="*/ 5768753 w 12052651"/>
                  <a:gd name="connsiteY23" fmla="*/ 154831 h 726384"/>
                  <a:gd name="connsiteX24" fmla="*/ 6053208 w 12052651"/>
                  <a:gd name="connsiteY24" fmla="*/ 481611 h 726384"/>
                  <a:gd name="connsiteX25" fmla="*/ 6340852 w 12052651"/>
                  <a:gd name="connsiteY25" fmla="*/ 154831 h 726384"/>
                  <a:gd name="connsiteX26" fmla="*/ 6582980 w 12052651"/>
                  <a:gd name="connsiteY26" fmla="*/ 466206 h 726384"/>
                  <a:gd name="connsiteX27" fmla="*/ 6823474 w 12052651"/>
                  <a:gd name="connsiteY27" fmla="*/ 147051 h 726384"/>
                  <a:gd name="connsiteX28" fmla="*/ 7049108 w 12052651"/>
                  <a:gd name="connsiteY28" fmla="*/ 489392 h 726384"/>
                  <a:gd name="connsiteX29" fmla="*/ 7274742 w 12052651"/>
                  <a:gd name="connsiteY29" fmla="*/ 193734 h 726384"/>
                  <a:gd name="connsiteX30" fmla="*/ 7422571 w 12052651"/>
                  <a:gd name="connsiteY30" fmla="*/ 497172 h 726384"/>
                  <a:gd name="connsiteX31" fmla="*/ 7663765 w 12052651"/>
                  <a:gd name="connsiteY31" fmla="*/ 201514 h 726384"/>
                  <a:gd name="connsiteX32" fmla="*/ 7854620 w 12052651"/>
                  <a:gd name="connsiteY32" fmla="*/ 559416 h 726384"/>
                  <a:gd name="connsiteX33" fmla="*/ 8024468 w 12052651"/>
                  <a:gd name="connsiteY33" fmla="*/ 311530 h 726384"/>
                  <a:gd name="connsiteX34" fmla="*/ 8138374 w 12052651"/>
                  <a:gd name="connsiteY34" fmla="*/ 613879 h 726384"/>
                  <a:gd name="connsiteX35" fmla="*/ 8395129 w 12052651"/>
                  <a:gd name="connsiteY35" fmla="*/ 349343 h 726384"/>
                  <a:gd name="connsiteX36" fmla="*/ 8587618 w 12052651"/>
                  <a:gd name="connsiteY36" fmla="*/ 613879 h 726384"/>
                  <a:gd name="connsiteX37" fmla="*/ 8760812 w 12052651"/>
                  <a:gd name="connsiteY37" fmla="*/ 349343 h 726384"/>
                  <a:gd name="connsiteX38" fmla="*/ 8909418 w 12052651"/>
                  <a:gd name="connsiteY38" fmla="*/ 613879 h 726384"/>
                  <a:gd name="connsiteX39" fmla="*/ 9118713 w 12052651"/>
                  <a:gd name="connsiteY39" fmla="*/ 380465 h 726384"/>
                  <a:gd name="connsiteX40" fmla="*/ 9212079 w 12052651"/>
                  <a:gd name="connsiteY40" fmla="*/ 567196 h 726384"/>
                  <a:gd name="connsiteX41" fmla="*/ 9367688 w 12052651"/>
                  <a:gd name="connsiteY41" fmla="*/ 372685 h 726384"/>
                  <a:gd name="connsiteX42" fmla="*/ 9526254 w 12052651"/>
                  <a:gd name="connsiteY42" fmla="*/ 613879 h 726384"/>
                  <a:gd name="connsiteX43" fmla="*/ 9696102 w 12052651"/>
                  <a:gd name="connsiteY43" fmla="*/ 306940 h 726384"/>
                  <a:gd name="connsiteX44" fmla="*/ 9892792 w 12052651"/>
                  <a:gd name="connsiteY44" fmla="*/ 613879 h 726384"/>
                  <a:gd name="connsiteX45" fmla="*/ 10060150 w 12052651"/>
                  <a:gd name="connsiteY45" fmla="*/ 201514 h 726384"/>
                  <a:gd name="connsiteX46" fmla="*/ 10215760 w 12052651"/>
                  <a:gd name="connsiteY46" fmla="*/ 567196 h 726384"/>
                  <a:gd name="connsiteX47" fmla="*/ 10394711 w 12052651"/>
                  <a:gd name="connsiteY47" fmla="*/ 162612 h 726384"/>
                  <a:gd name="connsiteX48" fmla="*/ 10526979 w 12052651"/>
                  <a:gd name="connsiteY48" fmla="*/ 543855 h 726384"/>
                  <a:gd name="connsiteX49" fmla="*/ 10729271 w 12052651"/>
                  <a:gd name="connsiteY49" fmla="*/ 224856 h 726384"/>
                  <a:gd name="connsiteX50" fmla="*/ 10900441 w 12052651"/>
                  <a:gd name="connsiteY50" fmla="*/ 559416 h 726384"/>
                  <a:gd name="connsiteX51" fmla="*/ 11108491 w 12052651"/>
                  <a:gd name="connsiteY51" fmla="*/ 306940 h 726384"/>
                  <a:gd name="connsiteX52" fmla="*/ 11320587 w 12052651"/>
                  <a:gd name="connsiteY52" fmla="*/ 543855 h 726384"/>
                  <a:gd name="connsiteX53" fmla="*/ 11538440 w 12052651"/>
                  <a:gd name="connsiteY53" fmla="*/ 248197 h 726384"/>
                  <a:gd name="connsiteX54" fmla="*/ 11670708 w 12052651"/>
                  <a:gd name="connsiteY54" fmla="*/ 504953 h 726384"/>
                  <a:gd name="connsiteX55" fmla="*/ 11876113 w 12052651"/>
                  <a:gd name="connsiteY55" fmla="*/ 311530 h 726384"/>
                  <a:gd name="connsiteX56" fmla="*/ 12052651 w 12052651"/>
                  <a:gd name="connsiteY56" fmla="*/ 683903 h 72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052651" h="726384">
                    <a:moveTo>
                      <a:pt x="0" y="726385"/>
                    </a:moveTo>
                    <a:lnTo>
                      <a:pt x="357513" y="236526"/>
                    </a:lnTo>
                    <a:lnTo>
                      <a:pt x="677601" y="559416"/>
                    </a:lnTo>
                    <a:lnTo>
                      <a:pt x="1060790" y="96478"/>
                    </a:lnTo>
                    <a:lnTo>
                      <a:pt x="1275997" y="466050"/>
                    </a:lnTo>
                    <a:lnTo>
                      <a:pt x="1597098" y="0"/>
                    </a:lnTo>
                    <a:lnTo>
                      <a:pt x="1742826" y="450489"/>
                    </a:lnTo>
                    <a:lnTo>
                      <a:pt x="1918898" y="38124"/>
                    </a:lnTo>
                    <a:lnTo>
                      <a:pt x="2046264" y="504953"/>
                    </a:lnTo>
                    <a:lnTo>
                      <a:pt x="2240776" y="224856"/>
                    </a:lnTo>
                    <a:lnTo>
                      <a:pt x="2538690" y="559416"/>
                    </a:lnTo>
                    <a:lnTo>
                      <a:pt x="2824778" y="154831"/>
                    </a:lnTo>
                    <a:lnTo>
                      <a:pt x="3015478" y="559416"/>
                    </a:lnTo>
                    <a:lnTo>
                      <a:pt x="3313470" y="279708"/>
                    </a:lnTo>
                    <a:lnTo>
                      <a:pt x="3501213" y="481611"/>
                    </a:lnTo>
                    <a:lnTo>
                      <a:pt x="3814065" y="236526"/>
                    </a:lnTo>
                    <a:lnTo>
                      <a:pt x="4030285" y="489392"/>
                    </a:lnTo>
                    <a:lnTo>
                      <a:pt x="4362355" y="236526"/>
                    </a:lnTo>
                    <a:lnTo>
                      <a:pt x="4588767" y="559416"/>
                    </a:lnTo>
                    <a:lnTo>
                      <a:pt x="4874855" y="350432"/>
                    </a:lnTo>
                    <a:lnTo>
                      <a:pt x="5041746" y="504953"/>
                    </a:lnTo>
                    <a:lnTo>
                      <a:pt x="5315852" y="236526"/>
                    </a:lnTo>
                    <a:lnTo>
                      <a:pt x="5601940" y="559416"/>
                    </a:lnTo>
                    <a:lnTo>
                      <a:pt x="5768753" y="154831"/>
                    </a:lnTo>
                    <a:lnTo>
                      <a:pt x="6053208" y="481611"/>
                    </a:lnTo>
                    <a:lnTo>
                      <a:pt x="6340852" y="154831"/>
                    </a:lnTo>
                    <a:lnTo>
                      <a:pt x="6582980" y="466206"/>
                    </a:lnTo>
                    <a:lnTo>
                      <a:pt x="6823474" y="147051"/>
                    </a:lnTo>
                    <a:lnTo>
                      <a:pt x="7049108" y="489392"/>
                    </a:lnTo>
                    <a:lnTo>
                      <a:pt x="7274742" y="193734"/>
                    </a:lnTo>
                    <a:lnTo>
                      <a:pt x="7422571" y="497172"/>
                    </a:lnTo>
                    <a:lnTo>
                      <a:pt x="7663765" y="201514"/>
                    </a:lnTo>
                    <a:lnTo>
                      <a:pt x="7854620" y="559416"/>
                    </a:lnTo>
                    <a:lnTo>
                      <a:pt x="8024468" y="311530"/>
                    </a:lnTo>
                    <a:lnTo>
                      <a:pt x="8138374" y="613879"/>
                    </a:lnTo>
                    <a:lnTo>
                      <a:pt x="8395129" y="349343"/>
                    </a:lnTo>
                    <a:lnTo>
                      <a:pt x="8587618" y="613879"/>
                    </a:lnTo>
                    <a:lnTo>
                      <a:pt x="8760812" y="349343"/>
                    </a:lnTo>
                    <a:lnTo>
                      <a:pt x="8909418" y="613879"/>
                    </a:lnTo>
                    <a:lnTo>
                      <a:pt x="9118713" y="380465"/>
                    </a:lnTo>
                    <a:lnTo>
                      <a:pt x="9212079" y="567196"/>
                    </a:lnTo>
                    <a:lnTo>
                      <a:pt x="9367688" y="372685"/>
                    </a:lnTo>
                    <a:lnTo>
                      <a:pt x="9526254" y="613879"/>
                    </a:lnTo>
                    <a:lnTo>
                      <a:pt x="9696102" y="306940"/>
                    </a:lnTo>
                    <a:lnTo>
                      <a:pt x="9892792" y="613879"/>
                    </a:lnTo>
                    <a:lnTo>
                      <a:pt x="10060150" y="201514"/>
                    </a:lnTo>
                    <a:lnTo>
                      <a:pt x="10215760" y="567196"/>
                    </a:lnTo>
                    <a:lnTo>
                      <a:pt x="10394711" y="162612"/>
                    </a:lnTo>
                    <a:lnTo>
                      <a:pt x="10526979" y="543855"/>
                    </a:lnTo>
                    <a:lnTo>
                      <a:pt x="10729271" y="224856"/>
                    </a:lnTo>
                    <a:lnTo>
                      <a:pt x="10900441" y="559416"/>
                    </a:lnTo>
                    <a:lnTo>
                      <a:pt x="11108491" y="306940"/>
                    </a:lnTo>
                    <a:lnTo>
                      <a:pt x="11320587" y="543855"/>
                    </a:lnTo>
                    <a:lnTo>
                      <a:pt x="11538440" y="248197"/>
                    </a:lnTo>
                    <a:lnTo>
                      <a:pt x="11670708" y="504953"/>
                    </a:lnTo>
                    <a:lnTo>
                      <a:pt x="11876113" y="311530"/>
                    </a:lnTo>
                    <a:lnTo>
                      <a:pt x="12052651" y="683903"/>
                    </a:lnTo>
                    <a:close/>
                  </a:path>
                </a:pathLst>
              </a:custGeom>
              <a:solidFill>
                <a:srgbClr val="83BC31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grpSp>
            <p:nvGrpSpPr>
              <p:cNvPr id="145" name="Gráfico 123">
                <a:extLst>
                  <a:ext uri="{FF2B5EF4-FFF2-40B4-BE49-F238E27FC236}">
                    <a16:creationId xmlns:a16="http://schemas.microsoft.com/office/drawing/2014/main" id="{C7CAEB52-DF12-67A9-5C5D-3FCC6C97AF61}"/>
                  </a:ext>
                </a:extLst>
              </p:cNvPr>
              <p:cNvGrpSpPr/>
              <p:nvPr/>
            </p:nvGrpSpPr>
            <p:grpSpPr>
              <a:xfrm>
                <a:off x="8653660" y="3538662"/>
                <a:ext cx="1291541" cy="714173"/>
                <a:chOff x="8653660" y="3538662"/>
                <a:chExt cx="1291541" cy="714173"/>
              </a:xfrm>
            </p:grpSpPr>
            <p:sp>
              <p:nvSpPr>
                <p:cNvPr id="146" name="Forma libre: forma 145">
                  <a:extLst>
                    <a:ext uri="{FF2B5EF4-FFF2-40B4-BE49-F238E27FC236}">
                      <a16:creationId xmlns:a16="http://schemas.microsoft.com/office/drawing/2014/main" id="{DDA74F3B-5C8E-F5AB-D441-D61E4CBF567A}"/>
                    </a:ext>
                  </a:extLst>
                </p:cNvPr>
                <p:cNvSpPr/>
                <p:nvPr/>
              </p:nvSpPr>
              <p:spPr>
                <a:xfrm>
                  <a:off x="8653660" y="3538662"/>
                  <a:ext cx="1291541" cy="714173"/>
                </a:xfrm>
                <a:custGeom>
                  <a:avLst/>
                  <a:gdLst>
                    <a:gd name="connsiteX0" fmla="*/ 1282936 w 1291541"/>
                    <a:gd name="connsiteY0" fmla="*/ 561714 h 714173"/>
                    <a:gd name="connsiteX1" fmla="*/ 1208866 w 1291541"/>
                    <a:gd name="connsiteY1" fmla="*/ 543897 h 714173"/>
                    <a:gd name="connsiteX2" fmla="*/ 1186070 w 1291541"/>
                    <a:gd name="connsiteY2" fmla="*/ 556190 h 714173"/>
                    <a:gd name="connsiteX3" fmla="*/ 1171753 w 1291541"/>
                    <a:gd name="connsiteY3" fmla="*/ 562570 h 714173"/>
                    <a:gd name="connsiteX4" fmla="*/ 1154558 w 1291541"/>
                    <a:gd name="connsiteY4" fmla="*/ 567861 h 714173"/>
                    <a:gd name="connsiteX5" fmla="*/ 1144211 w 1291541"/>
                    <a:gd name="connsiteY5" fmla="*/ 569495 h 714173"/>
                    <a:gd name="connsiteX6" fmla="*/ 1097139 w 1291541"/>
                    <a:gd name="connsiteY6" fmla="*/ 573696 h 714173"/>
                    <a:gd name="connsiteX7" fmla="*/ 1088580 w 1291541"/>
                    <a:gd name="connsiteY7" fmla="*/ 573618 h 714173"/>
                    <a:gd name="connsiteX8" fmla="*/ 1052323 w 1291541"/>
                    <a:gd name="connsiteY8" fmla="*/ 567627 h 714173"/>
                    <a:gd name="connsiteX9" fmla="*/ 1044076 w 1291541"/>
                    <a:gd name="connsiteY9" fmla="*/ 564593 h 714173"/>
                    <a:gd name="connsiteX10" fmla="*/ 1008830 w 1291541"/>
                    <a:gd name="connsiteY10" fmla="*/ 542808 h 714173"/>
                    <a:gd name="connsiteX11" fmla="*/ 993892 w 1291541"/>
                    <a:gd name="connsiteY11" fmla="*/ 528492 h 714173"/>
                    <a:gd name="connsiteX12" fmla="*/ 979731 w 1291541"/>
                    <a:gd name="connsiteY12" fmla="*/ 509429 h 714173"/>
                    <a:gd name="connsiteX13" fmla="*/ 976152 w 1291541"/>
                    <a:gd name="connsiteY13" fmla="*/ 503672 h 714173"/>
                    <a:gd name="connsiteX14" fmla="*/ 949621 w 1291541"/>
                    <a:gd name="connsiteY14" fmla="*/ 443140 h 714173"/>
                    <a:gd name="connsiteX15" fmla="*/ 946975 w 1291541"/>
                    <a:gd name="connsiteY15" fmla="*/ 435593 h 714173"/>
                    <a:gd name="connsiteX16" fmla="*/ 938884 w 1291541"/>
                    <a:gd name="connsiteY16" fmla="*/ 412329 h 714173"/>
                    <a:gd name="connsiteX17" fmla="*/ 935927 w 1291541"/>
                    <a:gd name="connsiteY17" fmla="*/ 401826 h 714173"/>
                    <a:gd name="connsiteX18" fmla="*/ 914064 w 1291541"/>
                    <a:gd name="connsiteY18" fmla="*/ 332813 h 714173"/>
                    <a:gd name="connsiteX19" fmla="*/ 909941 w 1291541"/>
                    <a:gd name="connsiteY19" fmla="*/ 321609 h 714173"/>
                    <a:gd name="connsiteX20" fmla="*/ 895236 w 1291541"/>
                    <a:gd name="connsiteY20" fmla="*/ 285507 h 714173"/>
                    <a:gd name="connsiteX21" fmla="*/ 895236 w 1291541"/>
                    <a:gd name="connsiteY21" fmla="*/ 285507 h 714173"/>
                    <a:gd name="connsiteX22" fmla="*/ 894224 w 1291541"/>
                    <a:gd name="connsiteY22" fmla="*/ 280995 h 714173"/>
                    <a:gd name="connsiteX23" fmla="*/ 889633 w 1291541"/>
                    <a:gd name="connsiteY23" fmla="*/ 271036 h 714173"/>
                    <a:gd name="connsiteX24" fmla="*/ 850031 w 1291541"/>
                    <a:gd name="connsiteY24" fmla="*/ 208481 h 714173"/>
                    <a:gd name="connsiteX25" fmla="*/ 812607 w 1291541"/>
                    <a:gd name="connsiteY25" fmla="*/ 173546 h 714173"/>
                    <a:gd name="connsiteX26" fmla="*/ 796501 w 1291541"/>
                    <a:gd name="connsiteY26" fmla="*/ 164210 h 714173"/>
                    <a:gd name="connsiteX27" fmla="*/ 758532 w 1291541"/>
                    <a:gd name="connsiteY27" fmla="*/ 146859 h 714173"/>
                    <a:gd name="connsiteX28" fmla="*/ 752231 w 1291541"/>
                    <a:gd name="connsiteY28" fmla="*/ 144914 h 714173"/>
                    <a:gd name="connsiteX29" fmla="*/ 657076 w 1291541"/>
                    <a:gd name="connsiteY29" fmla="*/ 140246 h 714173"/>
                    <a:gd name="connsiteX30" fmla="*/ 594442 w 1291541"/>
                    <a:gd name="connsiteY30" fmla="*/ 163432 h 714173"/>
                    <a:gd name="connsiteX31" fmla="*/ 587673 w 1291541"/>
                    <a:gd name="connsiteY31" fmla="*/ 167944 h 714173"/>
                    <a:gd name="connsiteX32" fmla="*/ 566977 w 1291541"/>
                    <a:gd name="connsiteY32" fmla="*/ 181794 h 714173"/>
                    <a:gd name="connsiteX33" fmla="*/ 558808 w 1291541"/>
                    <a:gd name="connsiteY33" fmla="*/ 188563 h 714173"/>
                    <a:gd name="connsiteX34" fmla="*/ 545814 w 1291541"/>
                    <a:gd name="connsiteY34" fmla="*/ 200623 h 714173"/>
                    <a:gd name="connsiteX35" fmla="*/ 492440 w 1291541"/>
                    <a:gd name="connsiteY35" fmla="*/ 270958 h 714173"/>
                    <a:gd name="connsiteX36" fmla="*/ 485982 w 1291541"/>
                    <a:gd name="connsiteY36" fmla="*/ 281851 h 714173"/>
                    <a:gd name="connsiteX37" fmla="*/ 464275 w 1291541"/>
                    <a:gd name="connsiteY37" fmla="*/ 323632 h 714173"/>
                    <a:gd name="connsiteX38" fmla="*/ 461241 w 1291541"/>
                    <a:gd name="connsiteY38" fmla="*/ 329311 h 714173"/>
                    <a:gd name="connsiteX39" fmla="*/ 425839 w 1291541"/>
                    <a:gd name="connsiteY39" fmla="*/ 402137 h 714173"/>
                    <a:gd name="connsiteX40" fmla="*/ 420937 w 1291541"/>
                    <a:gd name="connsiteY40" fmla="*/ 412640 h 714173"/>
                    <a:gd name="connsiteX41" fmla="*/ 412924 w 1291541"/>
                    <a:gd name="connsiteY41" fmla="*/ 427890 h 714173"/>
                    <a:gd name="connsiteX42" fmla="*/ 406000 w 1291541"/>
                    <a:gd name="connsiteY42" fmla="*/ 441117 h 714173"/>
                    <a:gd name="connsiteX43" fmla="*/ 375967 w 1291541"/>
                    <a:gd name="connsiteY43" fmla="*/ 491379 h 714173"/>
                    <a:gd name="connsiteX44" fmla="*/ 362040 w 1291541"/>
                    <a:gd name="connsiteY44" fmla="*/ 511219 h 714173"/>
                    <a:gd name="connsiteX45" fmla="*/ 350680 w 1291541"/>
                    <a:gd name="connsiteY45" fmla="*/ 522812 h 714173"/>
                    <a:gd name="connsiteX46" fmla="*/ 332241 w 1291541"/>
                    <a:gd name="connsiteY46" fmla="*/ 537361 h 714173"/>
                    <a:gd name="connsiteX47" fmla="*/ 303764 w 1291541"/>
                    <a:gd name="connsiteY47" fmla="*/ 549654 h 714173"/>
                    <a:gd name="connsiteX48" fmla="*/ 288203 w 1291541"/>
                    <a:gd name="connsiteY48" fmla="*/ 551522 h 714173"/>
                    <a:gd name="connsiteX49" fmla="*/ 288203 w 1291541"/>
                    <a:gd name="connsiteY49" fmla="*/ 551522 h 714173"/>
                    <a:gd name="connsiteX50" fmla="*/ 288203 w 1291541"/>
                    <a:gd name="connsiteY50" fmla="*/ 551522 h 714173"/>
                    <a:gd name="connsiteX51" fmla="*/ 263539 w 1291541"/>
                    <a:gd name="connsiteY51" fmla="*/ 548876 h 714173"/>
                    <a:gd name="connsiteX52" fmla="*/ 244165 w 1291541"/>
                    <a:gd name="connsiteY52" fmla="*/ 539851 h 714173"/>
                    <a:gd name="connsiteX53" fmla="*/ 237474 w 1291541"/>
                    <a:gd name="connsiteY53" fmla="*/ 534094 h 714173"/>
                    <a:gd name="connsiteX54" fmla="*/ 236307 w 1291541"/>
                    <a:gd name="connsiteY54" fmla="*/ 532926 h 714173"/>
                    <a:gd name="connsiteX55" fmla="*/ 219812 w 1291541"/>
                    <a:gd name="connsiteY55" fmla="*/ 511452 h 714173"/>
                    <a:gd name="connsiteX56" fmla="*/ 216078 w 1291541"/>
                    <a:gd name="connsiteY56" fmla="*/ 503672 h 714173"/>
                    <a:gd name="connsiteX57" fmla="*/ 212499 w 1291541"/>
                    <a:gd name="connsiteY57" fmla="*/ 495736 h 714173"/>
                    <a:gd name="connsiteX58" fmla="*/ 209931 w 1291541"/>
                    <a:gd name="connsiteY58" fmla="*/ 489978 h 714173"/>
                    <a:gd name="connsiteX59" fmla="*/ 196159 w 1291541"/>
                    <a:gd name="connsiteY59" fmla="*/ 446408 h 714173"/>
                    <a:gd name="connsiteX60" fmla="*/ 191881 w 1291541"/>
                    <a:gd name="connsiteY60" fmla="*/ 428046 h 714173"/>
                    <a:gd name="connsiteX61" fmla="*/ 187368 w 1291541"/>
                    <a:gd name="connsiteY61" fmla="*/ 401514 h 714173"/>
                    <a:gd name="connsiteX62" fmla="*/ 185812 w 1291541"/>
                    <a:gd name="connsiteY62" fmla="*/ 388521 h 714173"/>
                    <a:gd name="connsiteX63" fmla="*/ 180366 w 1291541"/>
                    <a:gd name="connsiteY63" fmla="*/ 319664 h 714173"/>
                    <a:gd name="connsiteX64" fmla="*/ 180054 w 1291541"/>
                    <a:gd name="connsiteY64" fmla="*/ 310561 h 714173"/>
                    <a:gd name="connsiteX65" fmla="*/ 179743 w 1291541"/>
                    <a:gd name="connsiteY65" fmla="*/ 285741 h 714173"/>
                    <a:gd name="connsiteX66" fmla="*/ 179899 w 1291541"/>
                    <a:gd name="connsiteY66" fmla="*/ 260843 h 714173"/>
                    <a:gd name="connsiteX67" fmla="*/ 185500 w 1291541"/>
                    <a:gd name="connsiteY67" fmla="*/ 143903 h 714173"/>
                    <a:gd name="connsiteX68" fmla="*/ 161303 w 1291541"/>
                    <a:gd name="connsiteY68" fmla="*/ 15603 h 714173"/>
                    <a:gd name="connsiteX69" fmla="*/ 2426 w 1291541"/>
                    <a:gd name="connsiteY69" fmla="*/ 130598 h 714173"/>
                    <a:gd name="connsiteX70" fmla="*/ 1881 w 1291541"/>
                    <a:gd name="connsiteY70" fmla="*/ 137290 h 714173"/>
                    <a:gd name="connsiteX71" fmla="*/ 326 w 1291541"/>
                    <a:gd name="connsiteY71" fmla="*/ 182416 h 714173"/>
                    <a:gd name="connsiteX72" fmla="*/ 170 w 1291541"/>
                    <a:gd name="connsiteY72" fmla="*/ 190430 h 714173"/>
                    <a:gd name="connsiteX73" fmla="*/ 326 w 1291541"/>
                    <a:gd name="connsiteY73" fmla="*/ 267068 h 714173"/>
                    <a:gd name="connsiteX74" fmla="*/ 248 w 1291541"/>
                    <a:gd name="connsiteY74" fmla="*/ 272358 h 714173"/>
                    <a:gd name="connsiteX75" fmla="*/ 1571 w 1291541"/>
                    <a:gd name="connsiteY75" fmla="*/ 293366 h 714173"/>
                    <a:gd name="connsiteX76" fmla="*/ 2349 w 1291541"/>
                    <a:gd name="connsiteY76" fmla="*/ 312661 h 714173"/>
                    <a:gd name="connsiteX77" fmla="*/ 3749 w 1291541"/>
                    <a:gd name="connsiteY77" fmla="*/ 331023 h 714173"/>
                    <a:gd name="connsiteX78" fmla="*/ 5927 w 1291541"/>
                    <a:gd name="connsiteY78" fmla="*/ 356543 h 714173"/>
                    <a:gd name="connsiteX79" fmla="*/ 14953 w 1291541"/>
                    <a:gd name="connsiteY79" fmla="*/ 423455 h 714173"/>
                    <a:gd name="connsiteX80" fmla="*/ 17132 w 1291541"/>
                    <a:gd name="connsiteY80" fmla="*/ 433648 h 714173"/>
                    <a:gd name="connsiteX81" fmla="*/ 21177 w 1291541"/>
                    <a:gd name="connsiteY81" fmla="*/ 454655 h 714173"/>
                    <a:gd name="connsiteX82" fmla="*/ 27168 w 1291541"/>
                    <a:gd name="connsiteY82" fmla="*/ 480953 h 714173"/>
                    <a:gd name="connsiteX83" fmla="*/ 55722 w 1291541"/>
                    <a:gd name="connsiteY83" fmla="*/ 561481 h 714173"/>
                    <a:gd name="connsiteX84" fmla="*/ 60624 w 1291541"/>
                    <a:gd name="connsiteY84" fmla="*/ 571751 h 714173"/>
                    <a:gd name="connsiteX85" fmla="*/ 68949 w 1291541"/>
                    <a:gd name="connsiteY85" fmla="*/ 587156 h 714173"/>
                    <a:gd name="connsiteX86" fmla="*/ 76652 w 1291541"/>
                    <a:gd name="connsiteY86" fmla="*/ 599916 h 714173"/>
                    <a:gd name="connsiteX87" fmla="*/ 176942 w 1291541"/>
                    <a:gd name="connsiteY87" fmla="*/ 691881 h 714173"/>
                    <a:gd name="connsiteX88" fmla="*/ 184022 w 1291541"/>
                    <a:gd name="connsiteY88" fmla="*/ 695071 h 714173"/>
                    <a:gd name="connsiteX89" fmla="*/ 233272 w 1291541"/>
                    <a:gd name="connsiteY89" fmla="*/ 710088 h 714173"/>
                    <a:gd name="connsiteX90" fmla="*/ 241676 w 1291541"/>
                    <a:gd name="connsiteY90" fmla="*/ 711410 h 714173"/>
                    <a:gd name="connsiteX91" fmla="*/ 394485 w 1291541"/>
                    <a:gd name="connsiteY91" fmla="*/ 685735 h 714173"/>
                    <a:gd name="connsiteX92" fmla="*/ 403977 w 1291541"/>
                    <a:gd name="connsiteY92" fmla="*/ 680444 h 714173"/>
                    <a:gd name="connsiteX93" fmla="*/ 434553 w 1291541"/>
                    <a:gd name="connsiteY93" fmla="*/ 659126 h 714173"/>
                    <a:gd name="connsiteX94" fmla="*/ 443267 w 1291541"/>
                    <a:gd name="connsiteY94" fmla="*/ 651812 h 714173"/>
                    <a:gd name="connsiteX95" fmla="*/ 535699 w 1291541"/>
                    <a:gd name="connsiteY95" fmla="*/ 523823 h 714173"/>
                    <a:gd name="connsiteX96" fmla="*/ 540057 w 1291541"/>
                    <a:gd name="connsiteY96" fmla="*/ 514876 h 714173"/>
                    <a:gd name="connsiteX97" fmla="*/ 545892 w 1291541"/>
                    <a:gd name="connsiteY97" fmla="*/ 502116 h 714173"/>
                    <a:gd name="connsiteX98" fmla="*/ 554528 w 1291541"/>
                    <a:gd name="connsiteY98" fmla="*/ 484298 h 714173"/>
                    <a:gd name="connsiteX99" fmla="*/ 589930 w 1291541"/>
                    <a:gd name="connsiteY99" fmla="*/ 403693 h 714173"/>
                    <a:gd name="connsiteX100" fmla="*/ 598722 w 1291541"/>
                    <a:gd name="connsiteY100" fmla="*/ 384008 h 714173"/>
                    <a:gd name="connsiteX101" fmla="*/ 610393 w 1291541"/>
                    <a:gd name="connsiteY101" fmla="*/ 359733 h 714173"/>
                    <a:gd name="connsiteX102" fmla="*/ 619029 w 1291541"/>
                    <a:gd name="connsiteY102" fmla="*/ 344094 h 714173"/>
                    <a:gd name="connsiteX103" fmla="*/ 647427 w 1291541"/>
                    <a:gd name="connsiteY103" fmla="*/ 302547 h 714173"/>
                    <a:gd name="connsiteX104" fmla="*/ 659799 w 1291541"/>
                    <a:gd name="connsiteY104" fmla="*/ 290020 h 714173"/>
                    <a:gd name="connsiteX105" fmla="*/ 669135 w 1291541"/>
                    <a:gd name="connsiteY105" fmla="*/ 283562 h 714173"/>
                    <a:gd name="connsiteX106" fmla="*/ 683528 w 1291541"/>
                    <a:gd name="connsiteY106" fmla="*/ 278194 h 714173"/>
                    <a:gd name="connsiteX107" fmla="*/ 710682 w 1291541"/>
                    <a:gd name="connsiteY107" fmla="*/ 276871 h 714173"/>
                    <a:gd name="connsiteX108" fmla="*/ 737759 w 1291541"/>
                    <a:gd name="connsiteY108" fmla="*/ 287297 h 714173"/>
                    <a:gd name="connsiteX109" fmla="*/ 753086 w 1291541"/>
                    <a:gd name="connsiteY109" fmla="*/ 302936 h 714173"/>
                    <a:gd name="connsiteX110" fmla="*/ 765924 w 1291541"/>
                    <a:gd name="connsiteY110" fmla="*/ 321764 h 714173"/>
                    <a:gd name="connsiteX111" fmla="*/ 772070 w 1291541"/>
                    <a:gd name="connsiteY111" fmla="*/ 333046 h 714173"/>
                    <a:gd name="connsiteX112" fmla="*/ 778761 w 1291541"/>
                    <a:gd name="connsiteY112" fmla="*/ 346428 h 714173"/>
                    <a:gd name="connsiteX113" fmla="*/ 796501 w 1291541"/>
                    <a:gd name="connsiteY113" fmla="*/ 389921 h 714173"/>
                    <a:gd name="connsiteX114" fmla="*/ 797980 w 1291541"/>
                    <a:gd name="connsiteY114" fmla="*/ 394201 h 714173"/>
                    <a:gd name="connsiteX115" fmla="*/ 815330 w 1291541"/>
                    <a:gd name="connsiteY115" fmla="*/ 443451 h 714173"/>
                    <a:gd name="connsiteX116" fmla="*/ 820542 w 1291541"/>
                    <a:gd name="connsiteY116" fmla="*/ 458234 h 714173"/>
                    <a:gd name="connsiteX117" fmla="*/ 825444 w 1291541"/>
                    <a:gd name="connsiteY117" fmla="*/ 471383 h 714173"/>
                    <a:gd name="connsiteX118" fmla="*/ 825444 w 1291541"/>
                    <a:gd name="connsiteY118" fmla="*/ 471383 h 714173"/>
                    <a:gd name="connsiteX119" fmla="*/ 830268 w 1291541"/>
                    <a:gd name="connsiteY119" fmla="*/ 484376 h 714173"/>
                    <a:gd name="connsiteX120" fmla="*/ 830735 w 1291541"/>
                    <a:gd name="connsiteY120" fmla="*/ 485543 h 714173"/>
                    <a:gd name="connsiteX121" fmla="*/ 873528 w 1291541"/>
                    <a:gd name="connsiteY121" fmla="*/ 571206 h 714173"/>
                    <a:gd name="connsiteX122" fmla="*/ 874306 w 1291541"/>
                    <a:gd name="connsiteY122" fmla="*/ 572296 h 714173"/>
                    <a:gd name="connsiteX123" fmla="*/ 897181 w 1291541"/>
                    <a:gd name="connsiteY123" fmla="*/ 602639 h 714173"/>
                    <a:gd name="connsiteX124" fmla="*/ 905039 w 1291541"/>
                    <a:gd name="connsiteY124" fmla="*/ 611198 h 714173"/>
                    <a:gd name="connsiteX125" fmla="*/ 1013654 w 1291541"/>
                    <a:gd name="connsiteY125" fmla="*/ 678966 h 714173"/>
                    <a:gd name="connsiteX126" fmla="*/ 1023536 w 1291541"/>
                    <a:gd name="connsiteY126" fmla="*/ 681767 h 714173"/>
                    <a:gd name="connsiteX127" fmla="*/ 1048589 w 1291541"/>
                    <a:gd name="connsiteY127" fmla="*/ 685890 h 714173"/>
                    <a:gd name="connsiteX128" fmla="*/ 1053101 w 1291541"/>
                    <a:gd name="connsiteY128" fmla="*/ 687291 h 714173"/>
                    <a:gd name="connsiteX129" fmla="*/ 1066717 w 1291541"/>
                    <a:gd name="connsiteY129" fmla="*/ 688147 h 714173"/>
                    <a:gd name="connsiteX130" fmla="*/ 1162806 w 1291541"/>
                    <a:gd name="connsiteY130" fmla="*/ 681378 h 714173"/>
                    <a:gd name="connsiteX131" fmla="*/ 1181168 w 1291541"/>
                    <a:gd name="connsiteY131" fmla="*/ 676943 h 714173"/>
                    <a:gd name="connsiteX132" fmla="*/ 1190504 w 1291541"/>
                    <a:gd name="connsiteY132" fmla="*/ 674064 h 714173"/>
                    <a:gd name="connsiteX133" fmla="*/ 1204820 w 1291541"/>
                    <a:gd name="connsiteY133" fmla="*/ 669474 h 714173"/>
                    <a:gd name="connsiteX134" fmla="*/ 1268309 w 1291541"/>
                    <a:gd name="connsiteY134" fmla="*/ 636096 h 714173"/>
                    <a:gd name="connsiteX135" fmla="*/ 1282936 w 1291541"/>
                    <a:gd name="connsiteY135" fmla="*/ 561714 h 714173"/>
                    <a:gd name="connsiteX136" fmla="*/ 93925 w 1291541"/>
                    <a:gd name="connsiteY136" fmla="*/ 39178 h 714173"/>
                    <a:gd name="connsiteX137" fmla="*/ 142241 w 1291541"/>
                    <a:gd name="connsiteY137" fmla="*/ 87494 h 714173"/>
                    <a:gd name="connsiteX138" fmla="*/ 93925 w 1291541"/>
                    <a:gd name="connsiteY138" fmla="*/ 135811 h 714173"/>
                    <a:gd name="connsiteX139" fmla="*/ 45608 w 1291541"/>
                    <a:gd name="connsiteY139" fmla="*/ 87494 h 714173"/>
                    <a:gd name="connsiteX140" fmla="*/ 93925 w 1291541"/>
                    <a:gd name="connsiteY140" fmla="*/ 39178 h 714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1291541" h="714173">
                      <a:moveTo>
                        <a:pt x="1282936" y="561714"/>
                      </a:moveTo>
                      <a:cubicBezTo>
                        <a:pt x="1266753" y="536817"/>
                        <a:pt x="1235008" y="528881"/>
                        <a:pt x="1208866" y="543897"/>
                      </a:cubicBezTo>
                      <a:cubicBezTo>
                        <a:pt x="1201319" y="548254"/>
                        <a:pt x="1193772" y="552378"/>
                        <a:pt x="1186070" y="556190"/>
                      </a:cubicBezTo>
                      <a:cubicBezTo>
                        <a:pt x="1181401" y="558446"/>
                        <a:pt x="1176577" y="560625"/>
                        <a:pt x="1171753" y="562570"/>
                      </a:cubicBezTo>
                      <a:cubicBezTo>
                        <a:pt x="1166073" y="564360"/>
                        <a:pt x="1160316" y="566071"/>
                        <a:pt x="1154558" y="567861"/>
                      </a:cubicBezTo>
                      <a:cubicBezTo>
                        <a:pt x="1151136" y="568405"/>
                        <a:pt x="1147634" y="568950"/>
                        <a:pt x="1144211" y="569495"/>
                      </a:cubicBezTo>
                      <a:cubicBezTo>
                        <a:pt x="1128572" y="571829"/>
                        <a:pt x="1112933" y="573540"/>
                        <a:pt x="1097139" y="573696"/>
                      </a:cubicBezTo>
                      <a:cubicBezTo>
                        <a:pt x="1094260" y="573696"/>
                        <a:pt x="1091459" y="573696"/>
                        <a:pt x="1088580" y="573618"/>
                      </a:cubicBezTo>
                      <a:cubicBezTo>
                        <a:pt x="1076520" y="571440"/>
                        <a:pt x="1064072" y="571440"/>
                        <a:pt x="1052323" y="567627"/>
                      </a:cubicBezTo>
                      <a:cubicBezTo>
                        <a:pt x="1049522" y="566694"/>
                        <a:pt x="1046799" y="565760"/>
                        <a:pt x="1044076" y="564593"/>
                      </a:cubicBezTo>
                      <a:cubicBezTo>
                        <a:pt x="1031005" y="559302"/>
                        <a:pt x="1019412" y="551833"/>
                        <a:pt x="1008830" y="542808"/>
                      </a:cubicBezTo>
                      <a:cubicBezTo>
                        <a:pt x="1003617" y="538373"/>
                        <a:pt x="998637" y="533627"/>
                        <a:pt x="993892" y="528492"/>
                      </a:cubicBezTo>
                      <a:cubicBezTo>
                        <a:pt x="989146" y="522112"/>
                        <a:pt x="984477" y="515732"/>
                        <a:pt x="979731" y="509429"/>
                      </a:cubicBezTo>
                      <a:cubicBezTo>
                        <a:pt x="978486" y="507484"/>
                        <a:pt x="977319" y="505617"/>
                        <a:pt x="976152" y="503672"/>
                      </a:cubicBezTo>
                      <a:cubicBezTo>
                        <a:pt x="964715" y="484610"/>
                        <a:pt x="957012" y="463991"/>
                        <a:pt x="949621" y="443140"/>
                      </a:cubicBezTo>
                      <a:cubicBezTo>
                        <a:pt x="948765" y="440650"/>
                        <a:pt x="947832" y="438082"/>
                        <a:pt x="946975" y="435593"/>
                      </a:cubicBezTo>
                      <a:cubicBezTo>
                        <a:pt x="944252" y="427812"/>
                        <a:pt x="941607" y="420110"/>
                        <a:pt x="938884" y="412329"/>
                      </a:cubicBezTo>
                      <a:cubicBezTo>
                        <a:pt x="937950" y="408828"/>
                        <a:pt x="936939" y="405327"/>
                        <a:pt x="935927" y="401826"/>
                      </a:cubicBezTo>
                      <a:cubicBezTo>
                        <a:pt x="929392" y="378640"/>
                        <a:pt x="922234" y="355610"/>
                        <a:pt x="914064" y="332813"/>
                      </a:cubicBezTo>
                      <a:cubicBezTo>
                        <a:pt x="912742" y="329078"/>
                        <a:pt x="911341" y="325343"/>
                        <a:pt x="909941" y="321609"/>
                      </a:cubicBezTo>
                      <a:cubicBezTo>
                        <a:pt x="905973" y="309238"/>
                        <a:pt x="902083" y="296789"/>
                        <a:pt x="895236" y="285507"/>
                      </a:cubicBezTo>
                      <a:lnTo>
                        <a:pt x="895236" y="285507"/>
                      </a:lnTo>
                      <a:cubicBezTo>
                        <a:pt x="894924" y="283951"/>
                        <a:pt x="894846" y="282395"/>
                        <a:pt x="894224" y="280995"/>
                      </a:cubicBezTo>
                      <a:cubicBezTo>
                        <a:pt x="892745" y="277649"/>
                        <a:pt x="891190" y="274304"/>
                        <a:pt x="889633" y="271036"/>
                      </a:cubicBezTo>
                      <a:cubicBezTo>
                        <a:pt x="878974" y="248628"/>
                        <a:pt x="866292" y="227387"/>
                        <a:pt x="850031" y="208481"/>
                      </a:cubicBezTo>
                      <a:cubicBezTo>
                        <a:pt x="838827" y="195410"/>
                        <a:pt x="826767" y="183194"/>
                        <a:pt x="812607" y="173546"/>
                      </a:cubicBezTo>
                      <a:cubicBezTo>
                        <a:pt x="807550" y="170045"/>
                        <a:pt x="802181" y="166933"/>
                        <a:pt x="796501" y="164210"/>
                      </a:cubicBezTo>
                      <a:cubicBezTo>
                        <a:pt x="785142" y="155574"/>
                        <a:pt x="771914" y="151139"/>
                        <a:pt x="758532" y="146859"/>
                      </a:cubicBezTo>
                      <a:cubicBezTo>
                        <a:pt x="756431" y="146159"/>
                        <a:pt x="754331" y="145537"/>
                        <a:pt x="752231" y="144914"/>
                      </a:cubicBezTo>
                      <a:cubicBezTo>
                        <a:pt x="720953" y="135811"/>
                        <a:pt x="689053" y="134955"/>
                        <a:pt x="657076" y="140246"/>
                      </a:cubicBezTo>
                      <a:cubicBezTo>
                        <a:pt x="634746" y="143903"/>
                        <a:pt x="613582" y="151216"/>
                        <a:pt x="594442" y="163432"/>
                      </a:cubicBezTo>
                      <a:cubicBezTo>
                        <a:pt x="592186" y="164832"/>
                        <a:pt x="589930" y="166388"/>
                        <a:pt x="587673" y="167944"/>
                      </a:cubicBezTo>
                      <a:cubicBezTo>
                        <a:pt x="579659" y="170979"/>
                        <a:pt x="573668" y="176814"/>
                        <a:pt x="566977" y="181794"/>
                      </a:cubicBezTo>
                      <a:cubicBezTo>
                        <a:pt x="564254" y="184050"/>
                        <a:pt x="561531" y="186306"/>
                        <a:pt x="558808" y="188563"/>
                      </a:cubicBezTo>
                      <a:cubicBezTo>
                        <a:pt x="554295" y="192375"/>
                        <a:pt x="549938" y="196421"/>
                        <a:pt x="545814" y="200623"/>
                      </a:cubicBezTo>
                      <a:cubicBezTo>
                        <a:pt x="524962" y="221785"/>
                        <a:pt x="507768" y="245749"/>
                        <a:pt x="492440" y="270958"/>
                      </a:cubicBezTo>
                      <a:cubicBezTo>
                        <a:pt x="490262" y="274537"/>
                        <a:pt x="488083" y="278194"/>
                        <a:pt x="485982" y="281851"/>
                      </a:cubicBezTo>
                      <a:cubicBezTo>
                        <a:pt x="478435" y="295622"/>
                        <a:pt x="470111" y="308927"/>
                        <a:pt x="464275" y="323632"/>
                      </a:cubicBezTo>
                      <a:cubicBezTo>
                        <a:pt x="463264" y="325499"/>
                        <a:pt x="462174" y="327444"/>
                        <a:pt x="461241" y="329311"/>
                      </a:cubicBezTo>
                      <a:cubicBezTo>
                        <a:pt x="448403" y="353120"/>
                        <a:pt x="437199" y="377628"/>
                        <a:pt x="425839" y="402137"/>
                      </a:cubicBezTo>
                      <a:cubicBezTo>
                        <a:pt x="424206" y="405638"/>
                        <a:pt x="422572" y="409139"/>
                        <a:pt x="420937" y="412640"/>
                      </a:cubicBezTo>
                      <a:cubicBezTo>
                        <a:pt x="418292" y="417698"/>
                        <a:pt x="415647" y="422833"/>
                        <a:pt x="412924" y="427890"/>
                      </a:cubicBezTo>
                      <a:cubicBezTo>
                        <a:pt x="410668" y="432325"/>
                        <a:pt x="408411" y="436760"/>
                        <a:pt x="406000" y="441117"/>
                      </a:cubicBezTo>
                      <a:cubicBezTo>
                        <a:pt x="396740" y="458389"/>
                        <a:pt x="386859" y="475118"/>
                        <a:pt x="375967" y="491379"/>
                      </a:cubicBezTo>
                      <a:cubicBezTo>
                        <a:pt x="371454" y="498070"/>
                        <a:pt x="366864" y="504683"/>
                        <a:pt x="362040" y="511219"/>
                      </a:cubicBezTo>
                      <a:cubicBezTo>
                        <a:pt x="357372" y="514253"/>
                        <a:pt x="354181" y="518610"/>
                        <a:pt x="350680" y="522812"/>
                      </a:cubicBezTo>
                      <a:cubicBezTo>
                        <a:pt x="344845" y="528258"/>
                        <a:pt x="338698" y="533160"/>
                        <a:pt x="332241" y="537361"/>
                      </a:cubicBezTo>
                      <a:cubicBezTo>
                        <a:pt x="323449" y="543041"/>
                        <a:pt x="314112" y="547320"/>
                        <a:pt x="303764" y="549654"/>
                      </a:cubicBezTo>
                      <a:cubicBezTo>
                        <a:pt x="298784" y="550744"/>
                        <a:pt x="293649" y="551444"/>
                        <a:pt x="288203" y="551522"/>
                      </a:cubicBezTo>
                      <a:lnTo>
                        <a:pt x="288203" y="551522"/>
                      </a:lnTo>
                      <a:lnTo>
                        <a:pt x="288203" y="551522"/>
                      </a:lnTo>
                      <a:cubicBezTo>
                        <a:pt x="279955" y="551211"/>
                        <a:pt x="271631" y="550899"/>
                        <a:pt x="263539" y="548876"/>
                      </a:cubicBezTo>
                      <a:cubicBezTo>
                        <a:pt x="256692" y="546776"/>
                        <a:pt x="250001" y="544208"/>
                        <a:pt x="244165" y="539851"/>
                      </a:cubicBezTo>
                      <a:cubicBezTo>
                        <a:pt x="241754" y="538062"/>
                        <a:pt x="239575" y="536116"/>
                        <a:pt x="237474" y="534094"/>
                      </a:cubicBezTo>
                      <a:cubicBezTo>
                        <a:pt x="237085" y="533705"/>
                        <a:pt x="236696" y="533315"/>
                        <a:pt x="236307" y="532926"/>
                      </a:cubicBezTo>
                      <a:cubicBezTo>
                        <a:pt x="230005" y="526469"/>
                        <a:pt x="224948" y="518922"/>
                        <a:pt x="219812" y="511452"/>
                      </a:cubicBezTo>
                      <a:cubicBezTo>
                        <a:pt x="218567" y="508885"/>
                        <a:pt x="217323" y="506239"/>
                        <a:pt x="216078" y="503672"/>
                      </a:cubicBezTo>
                      <a:cubicBezTo>
                        <a:pt x="214911" y="501027"/>
                        <a:pt x="213743" y="498381"/>
                        <a:pt x="212499" y="495736"/>
                      </a:cubicBezTo>
                      <a:cubicBezTo>
                        <a:pt x="211643" y="493869"/>
                        <a:pt x="210787" y="491923"/>
                        <a:pt x="209931" y="489978"/>
                      </a:cubicBezTo>
                      <a:cubicBezTo>
                        <a:pt x="203863" y="475896"/>
                        <a:pt x="199739" y="461268"/>
                        <a:pt x="196159" y="446408"/>
                      </a:cubicBezTo>
                      <a:cubicBezTo>
                        <a:pt x="194682" y="440339"/>
                        <a:pt x="193281" y="434192"/>
                        <a:pt x="191881" y="428046"/>
                      </a:cubicBezTo>
                      <a:cubicBezTo>
                        <a:pt x="190402" y="419176"/>
                        <a:pt x="188924" y="410384"/>
                        <a:pt x="187368" y="401514"/>
                      </a:cubicBezTo>
                      <a:cubicBezTo>
                        <a:pt x="186823" y="397157"/>
                        <a:pt x="186279" y="392878"/>
                        <a:pt x="185812" y="388521"/>
                      </a:cubicBezTo>
                      <a:cubicBezTo>
                        <a:pt x="183167" y="365646"/>
                        <a:pt x="181299" y="342694"/>
                        <a:pt x="180366" y="319664"/>
                      </a:cubicBezTo>
                      <a:cubicBezTo>
                        <a:pt x="180210" y="316629"/>
                        <a:pt x="180132" y="313595"/>
                        <a:pt x="180054" y="310561"/>
                      </a:cubicBezTo>
                      <a:cubicBezTo>
                        <a:pt x="179976" y="302235"/>
                        <a:pt x="179899" y="293988"/>
                        <a:pt x="179743" y="285741"/>
                      </a:cubicBezTo>
                      <a:cubicBezTo>
                        <a:pt x="179743" y="277416"/>
                        <a:pt x="179821" y="269091"/>
                        <a:pt x="179899" y="260843"/>
                      </a:cubicBezTo>
                      <a:cubicBezTo>
                        <a:pt x="180444" y="221785"/>
                        <a:pt x="182233" y="182805"/>
                        <a:pt x="185500" y="143903"/>
                      </a:cubicBezTo>
                      <a:cubicBezTo>
                        <a:pt x="186045" y="137445"/>
                        <a:pt x="199039" y="46958"/>
                        <a:pt x="161303" y="15603"/>
                      </a:cubicBezTo>
                      <a:cubicBezTo>
                        <a:pt x="127614" y="-17464"/>
                        <a:pt x="-64" y="-6182"/>
                        <a:pt x="2426" y="130598"/>
                      </a:cubicBezTo>
                      <a:cubicBezTo>
                        <a:pt x="2193" y="133633"/>
                        <a:pt x="2037" y="135422"/>
                        <a:pt x="1881" y="137290"/>
                      </a:cubicBezTo>
                      <a:cubicBezTo>
                        <a:pt x="1103" y="152306"/>
                        <a:pt x="559" y="167400"/>
                        <a:pt x="326" y="182416"/>
                      </a:cubicBezTo>
                      <a:cubicBezTo>
                        <a:pt x="248" y="185062"/>
                        <a:pt x="248" y="187707"/>
                        <a:pt x="170" y="190430"/>
                      </a:cubicBezTo>
                      <a:cubicBezTo>
                        <a:pt x="-142" y="215950"/>
                        <a:pt x="14" y="241548"/>
                        <a:pt x="326" y="267068"/>
                      </a:cubicBezTo>
                      <a:cubicBezTo>
                        <a:pt x="326" y="268857"/>
                        <a:pt x="326" y="270569"/>
                        <a:pt x="248" y="272358"/>
                      </a:cubicBezTo>
                      <a:cubicBezTo>
                        <a:pt x="14" y="279361"/>
                        <a:pt x="-530" y="286441"/>
                        <a:pt x="1571" y="293366"/>
                      </a:cubicBezTo>
                      <a:cubicBezTo>
                        <a:pt x="1803" y="299824"/>
                        <a:pt x="2115" y="306203"/>
                        <a:pt x="2349" y="312661"/>
                      </a:cubicBezTo>
                      <a:cubicBezTo>
                        <a:pt x="2815" y="318730"/>
                        <a:pt x="3282" y="324877"/>
                        <a:pt x="3749" y="331023"/>
                      </a:cubicBezTo>
                      <a:cubicBezTo>
                        <a:pt x="4372" y="339582"/>
                        <a:pt x="5072" y="348062"/>
                        <a:pt x="5927" y="356543"/>
                      </a:cubicBezTo>
                      <a:cubicBezTo>
                        <a:pt x="8262" y="378951"/>
                        <a:pt x="10517" y="401359"/>
                        <a:pt x="14953" y="423455"/>
                      </a:cubicBezTo>
                      <a:cubicBezTo>
                        <a:pt x="15653" y="426879"/>
                        <a:pt x="16353" y="430224"/>
                        <a:pt x="17132" y="433648"/>
                      </a:cubicBezTo>
                      <a:cubicBezTo>
                        <a:pt x="17442" y="440883"/>
                        <a:pt x="19232" y="447808"/>
                        <a:pt x="21177" y="454655"/>
                      </a:cubicBezTo>
                      <a:cubicBezTo>
                        <a:pt x="22967" y="463525"/>
                        <a:pt x="24912" y="472239"/>
                        <a:pt x="27168" y="480953"/>
                      </a:cubicBezTo>
                      <a:cubicBezTo>
                        <a:pt x="34248" y="508651"/>
                        <a:pt x="43585" y="535494"/>
                        <a:pt x="55722" y="561481"/>
                      </a:cubicBezTo>
                      <a:cubicBezTo>
                        <a:pt x="57278" y="564904"/>
                        <a:pt x="58913" y="568328"/>
                        <a:pt x="60624" y="571751"/>
                      </a:cubicBezTo>
                      <a:cubicBezTo>
                        <a:pt x="63425" y="576886"/>
                        <a:pt x="66148" y="582021"/>
                        <a:pt x="68949" y="587156"/>
                      </a:cubicBezTo>
                      <a:cubicBezTo>
                        <a:pt x="71439" y="591513"/>
                        <a:pt x="74006" y="595715"/>
                        <a:pt x="76652" y="599916"/>
                      </a:cubicBezTo>
                      <a:cubicBezTo>
                        <a:pt x="101705" y="639441"/>
                        <a:pt x="133916" y="671419"/>
                        <a:pt x="176942" y="691881"/>
                      </a:cubicBezTo>
                      <a:cubicBezTo>
                        <a:pt x="179276" y="692971"/>
                        <a:pt x="181610" y="694060"/>
                        <a:pt x="184022" y="695071"/>
                      </a:cubicBezTo>
                      <a:cubicBezTo>
                        <a:pt x="199895" y="702074"/>
                        <a:pt x="216078" y="707676"/>
                        <a:pt x="233272" y="710088"/>
                      </a:cubicBezTo>
                      <a:cubicBezTo>
                        <a:pt x="236073" y="710555"/>
                        <a:pt x="238875" y="711021"/>
                        <a:pt x="241676" y="711410"/>
                      </a:cubicBezTo>
                      <a:cubicBezTo>
                        <a:pt x="295438" y="718957"/>
                        <a:pt x="346479" y="711255"/>
                        <a:pt x="394485" y="685735"/>
                      </a:cubicBezTo>
                      <a:cubicBezTo>
                        <a:pt x="397674" y="684101"/>
                        <a:pt x="400786" y="682311"/>
                        <a:pt x="403977" y="680444"/>
                      </a:cubicBezTo>
                      <a:cubicBezTo>
                        <a:pt x="414947" y="674453"/>
                        <a:pt x="425139" y="667373"/>
                        <a:pt x="434553" y="659126"/>
                      </a:cubicBezTo>
                      <a:cubicBezTo>
                        <a:pt x="437510" y="656714"/>
                        <a:pt x="440466" y="654302"/>
                        <a:pt x="443267" y="651812"/>
                      </a:cubicBezTo>
                      <a:cubicBezTo>
                        <a:pt x="483882" y="616333"/>
                        <a:pt x="511970" y="571673"/>
                        <a:pt x="535699" y="523823"/>
                      </a:cubicBezTo>
                      <a:cubicBezTo>
                        <a:pt x="537178" y="520867"/>
                        <a:pt x="538656" y="517832"/>
                        <a:pt x="540057" y="514876"/>
                      </a:cubicBezTo>
                      <a:cubicBezTo>
                        <a:pt x="542468" y="510830"/>
                        <a:pt x="544881" y="506784"/>
                        <a:pt x="545892" y="502116"/>
                      </a:cubicBezTo>
                      <a:cubicBezTo>
                        <a:pt x="548849" y="496203"/>
                        <a:pt x="551728" y="490289"/>
                        <a:pt x="554528" y="484298"/>
                      </a:cubicBezTo>
                      <a:cubicBezTo>
                        <a:pt x="567055" y="457767"/>
                        <a:pt x="578181" y="430535"/>
                        <a:pt x="589930" y="403693"/>
                      </a:cubicBezTo>
                      <a:cubicBezTo>
                        <a:pt x="592809" y="397079"/>
                        <a:pt x="595765" y="390544"/>
                        <a:pt x="598722" y="384008"/>
                      </a:cubicBezTo>
                      <a:cubicBezTo>
                        <a:pt x="602612" y="375917"/>
                        <a:pt x="606502" y="367825"/>
                        <a:pt x="610393" y="359733"/>
                      </a:cubicBezTo>
                      <a:cubicBezTo>
                        <a:pt x="613271" y="354520"/>
                        <a:pt x="616072" y="349307"/>
                        <a:pt x="619029" y="344094"/>
                      </a:cubicBezTo>
                      <a:cubicBezTo>
                        <a:pt x="627354" y="329389"/>
                        <a:pt x="636301" y="315151"/>
                        <a:pt x="647427" y="302547"/>
                      </a:cubicBezTo>
                      <a:cubicBezTo>
                        <a:pt x="651240" y="298190"/>
                        <a:pt x="655363" y="293988"/>
                        <a:pt x="659799" y="290020"/>
                      </a:cubicBezTo>
                      <a:cubicBezTo>
                        <a:pt x="662911" y="287842"/>
                        <a:pt x="666022" y="285741"/>
                        <a:pt x="669135" y="283562"/>
                      </a:cubicBezTo>
                      <a:cubicBezTo>
                        <a:pt x="673959" y="281228"/>
                        <a:pt x="678782" y="279439"/>
                        <a:pt x="683528" y="278194"/>
                      </a:cubicBezTo>
                      <a:cubicBezTo>
                        <a:pt x="692710" y="275782"/>
                        <a:pt x="701735" y="275393"/>
                        <a:pt x="710682" y="276871"/>
                      </a:cubicBezTo>
                      <a:cubicBezTo>
                        <a:pt x="719786" y="278349"/>
                        <a:pt x="728811" y="281851"/>
                        <a:pt x="737759" y="287297"/>
                      </a:cubicBezTo>
                      <a:cubicBezTo>
                        <a:pt x="742893" y="292510"/>
                        <a:pt x="747951" y="297723"/>
                        <a:pt x="753086" y="302936"/>
                      </a:cubicBezTo>
                      <a:cubicBezTo>
                        <a:pt x="757910" y="308927"/>
                        <a:pt x="762112" y="315229"/>
                        <a:pt x="765924" y="321764"/>
                      </a:cubicBezTo>
                      <a:cubicBezTo>
                        <a:pt x="768102" y="325499"/>
                        <a:pt x="770125" y="329234"/>
                        <a:pt x="772070" y="333046"/>
                      </a:cubicBezTo>
                      <a:cubicBezTo>
                        <a:pt x="774405" y="337481"/>
                        <a:pt x="776583" y="341916"/>
                        <a:pt x="778761" y="346428"/>
                      </a:cubicBezTo>
                      <a:cubicBezTo>
                        <a:pt x="784675" y="360900"/>
                        <a:pt x="790588" y="375450"/>
                        <a:pt x="796501" y="389921"/>
                      </a:cubicBezTo>
                      <a:cubicBezTo>
                        <a:pt x="796968" y="391322"/>
                        <a:pt x="797512" y="392722"/>
                        <a:pt x="797980" y="394201"/>
                      </a:cubicBezTo>
                      <a:cubicBezTo>
                        <a:pt x="803737" y="410617"/>
                        <a:pt x="809573" y="427034"/>
                        <a:pt x="815330" y="443451"/>
                      </a:cubicBezTo>
                      <a:cubicBezTo>
                        <a:pt x="817042" y="448353"/>
                        <a:pt x="818831" y="453254"/>
                        <a:pt x="820542" y="458234"/>
                      </a:cubicBezTo>
                      <a:cubicBezTo>
                        <a:pt x="822177" y="462591"/>
                        <a:pt x="823811" y="467026"/>
                        <a:pt x="825444" y="471383"/>
                      </a:cubicBezTo>
                      <a:lnTo>
                        <a:pt x="825444" y="471383"/>
                      </a:lnTo>
                      <a:cubicBezTo>
                        <a:pt x="827001" y="475740"/>
                        <a:pt x="828556" y="480097"/>
                        <a:pt x="830268" y="484376"/>
                      </a:cubicBezTo>
                      <a:cubicBezTo>
                        <a:pt x="830424" y="484765"/>
                        <a:pt x="830579" y="485154"/>
                        <a:pt x="830735" y="485543"/>
                      </a:cubicBezTo>
                      <a:cubicBezTo>
                        <a:pt x="842640" y="515265"/>
                        <a:pt x="855088" y="544753"/>
                        <a:pt x="873528" y="571206"/>
                      </a:cubicBezTo>
                      <a:cubicBezTo>
                        <a:pt x="873761" y="571595"/>
                        <a:pt x="873995" y="571907"/>
                        <a:pt x="874306" y="572296"/>
                      </a:cubicBezTo>
                      <a:cubicBezTo>
                        <a:pt x="880686" y="583422"/>
                        <a:pt x="888777" y="593147"/>
                        <a:pt x="897181" y="602639"/>
                      </a:cubicBezTo>
                      <a:cubicBezTo>
                        <a:pt x="899748" y="605596"/>
                        <a:pt x="902393" y="608397"/>
                        <a:pt x="905039" y="611198"/>
                      </a:cubicBezTo>
                      <a:cubicBezTo>
                        <a:pt x="935382" y="643098"/>
                        <a:pt x="971406" y="666050"/>
                        <a:pt x="1013654" y="678966"/>
                      </a:cubicBezTo>
                      <a:cubicBezTo>
                        <a:pt x="1016922" y="679977"/>
                        <a:pt x="1020190" y="680911"/>
                        <a:pt x="1023536" y="681767"/>
                      </a:cubicBezTo>
                      <a:cubicBezTo>
                        <a:pt x="1031860" y="683323"/>
                        <a:pt x="1039952" y="686202"/>
                        <a:pt x="1048589" y="685890"/>
                      </a:cubicBezTo>
                      <a:cubicBezTo>
                        <a:pt x="1050066" y="686357"/>
                        <a:pt x="1051545" y="687135"/>
                        <a:pt x="1053101" y="687291"/>
                      </a:cubicBezTo>
                      <a:cubicBezTo>
                        <a:pt x="1057614" y="687680"/>
                        <a:pt x="1062204" y="687913"/>
                        <a:pt x="1066717" y="688147"/>
                      </a:cubicBezTo>
                      <a:cubicBezTo>
                        <a:pt x="1099084" y="689781"/>
                        <a:pt x="1131139" y="688069"/>
                        <a:pt x="1162806" y="681378"/>
                      </a:cubicBezTo>
                      <a:cubicBezTo>
                        <a:pt x="1168952" y="680055"/>
                        <a:pt x="1175099" y="678577"/>
                        <a:pt x="1181168" y="676943"/>
                      </a:cubicBezTo>
                      <a:cubicBezTo>
                        <a:pt x="1184279" y="676009"/>
                        <a:pt x="1187392" y="674998"/>
                        <a:pt x="1190504" y="674064"/>
                      </a:cubicBezTo>
                      <a:cubicBezTo>
                        <a:pt x="1195328" y="672664"/>
                        <a:pt x="1200152" y="671108"/>
                        <a:pt x="1204820" y="669474"/>
                      </a:cubicBezTo>
                      <a:cubicBezTo>
                        <a:pt x="1227539" y="661460"/>
                        <a:pt x="1248780" y="650489"/>
                        <a:pt x="1268309" y="636096"/>
                      </a:cubicBezTo>
                      <a:cubicBezTo>
                        <a:pt x="1292428" y="618278"/>
                        <a:pt x="1298575" y="585834"/>
                        <a:pt x="1282936" y="561714"/>
                      </a:cubicBezTo>
                      <a:close/>
                      <a:moveTo>
                        <a:pt x="93925" y="39178"/>
                      </a:moveTo>
                      <a:cubicBezTo>
                        <a:pt x="120611" y="39178"/>
                        <a:pt x="142241" y="60807"/>
                        <a:pt x="142241" y="87494"/>
                      </a:cubicBezTo>
                      <a:cubicBezTo>
                        <a:pt x="142241" y="114181"/>
                        <a:pt x="120611" y="135811"/>
                        <a:pt x="93925" y="135811"/>
                      </a:cubicBezTo>
                      <a:cubicBezTo>
                        <a:pt x="67237" y="135811"/>
                        <a:pt x="45608" y="114181"/>
                        <a:pt x="45608" y="87494"/>
                      </a:cubicBezTo>
                      <a:cubicBezTo>
                        <a:pt x="45530" y="60807"/>
                        <a:pt x="67160" y="39178"/>
                        <a:pt x="93925" y="39178"/>
                      </a:cubicBezTo>
                      <a:close/>
                    </a:path>
                  </a:pathLst>
                </a:custGeom>
                <a:solidFill>
                  <a:srgbClr val="FFC229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47" name="Forma libre: forma 146">
                  <a:extLst>
                    <a:ext uri="{FF2B5EF4-FFF2-40B4-BE49-F238E27FC236}">
                      <a16:creationId xmlns:a16="http://schemas.microsoft.com/office/drawing/2014/main" id="{DFC717C8-C1B8-4F38-72B3-F2E811727061}"/>
                    </a:ext>
                  </a:extLst>
                </p:cNvPr>
                <p:cNvSpPr/>
                <p:nvPr/>
              </p:nvSpPr>
              <p:spPr>
                <a:xfrm>
                  <a:off x="8699268" y="3577918"/>
                  <a:ext cx="96633" cy="96633"/>
                </a:xfrm>
                <a:custGeom>
                  <a:avLst/>
                  <a:gdLst>
                    <a:gd name="connsiteX0" fmla="*/ 96634 w 96633"/>
                    <a:gd name="connsiteY0" fmla="*/ 48317 h 96633"/>
                    <a:gd name="connsiteX1" fmla="*/ 48317 w 96633"/>
                    <a:gd name="connsiteY1" fmla="*/ 96634 h 96633"/>
                    <a:gd name="connsiteX2" fmla="*/ 1 w 96633"/>
                    <a:gd name="connsiteY2" fmla="*/ 48317 h 96633"/>
                    <a:gd name="connsiteX3" fmla="*/ 48317 w 96633"/>
                    <a:gd name="connsiteY3" fmla="*/ 0 h 96633"/>
                    <a:gd name="connsiteX4" fmla="*/ 96634 w 96633"/>
                    <a:gd name="connsiteY4" fmla="*/ 48317 h 9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33" h="96633">
                      <a:moveTo>
                        <a:pt x="96634" y="48317"/>
                      </a:moveTo>
                      <a:cubicBezTo>
                        <a:pt x="96634" y="75001"/>
                        <a:pt x="75002" y="96634"/>
                        <a:pt x="48317" y="96634"/>
                      </a:cubicBezTo>
                      <a:cubicBezTo>
                        <a:pt x="21633" y="96634"/>
                        <a:pt x="1" y="75001"/>
                        <a:pt x="1" y="48317"/>
                      </a:cubicBezTo>
                      <a:cubicBezTo>
                        <a:pt x="1" y="21632"/>
                        <a:pt x="21633" y="0"/>
                        <a:pt x="48317" y="0"/>
                      </a:cubicBezTo>
                      <a:cubicBezTo>
                        <a:pt x="75002" y="0"/>
                        <a:pt x="96634" y="21632"/>
                        <a:pt x="96634" y="48317"/>
                      </a:cubicBezTo>
                      <a:close/>
                    </a:path>
                  </a:pathLst>
                </a:custGeom>
                <a:solidFill>
                  <a:srgbClr val="F3826F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48" name="Forma libre: forma 147">
                  <a:extLst>
                    <a:ext uri="{FF2B5EF4-FFF2-40B4-BE49-F238E27FC236}">
                      <a16:creationId xmlns:a16="http://schemas.microsoft.com/office/drawing/2014/main" id="{FBA27A20-324C-0C0A-27C7-C64C209E4BB0}"/>
                    </a:ext>
                  </a:extLst>
                </p:cNvPr>
                <p:cNvSpPr/>
                <p:nvPr/>
              </p:nvSpPr>
              <p:spPr>
                <a:xfrm>
                  <a:off x="8653986" y="3689128"/>
                  <a:ext cx="66062" cy="42065"/>
                </a:xfrm>
                <a:custGeom>
                  <a:avLst/>
                  <a:gdLst>
                    <a:gd name="connsiteX0" fmla="*/ 61310 w 66062"/>
                    <a:gd name="connsiteY0" fmla="*/ 14134 h 42065"/>
                    <a:gd name="connsiteX1" fmla="*/ 15872 w 66062"/>
                    <a:gd name="connsiteY1" fmla="*/ 42065 h 42065"/>
                    <a:gd name="connsiteX2" fmla="*/ 0 w 66062"/>
                    <a:gd name="connsiteY2" fmla="*/ 39809 h 42065"/>
                    <a:gd name="connsiteX3" fmla="*/ 156 w 66062"/>
                    <a:gd name="connsiteY3" fmla="*/ 31795 h 42065"/>
                    <a:gd name="connsiteX4" fmla="*/ 16027 w 66062"/>
                    <a:gd name="connsiteY4" fmla="*/ 34441 h 42065"/>
                    <a:gd name="connsiteX5" fmla="*/ 53296 w 66062"/>
                    <a:gd name="connsiteY5" fmla="*/ 10943 h 42065"/>
                    <a:gd name="connsiteX6" fmla="*/ 62010 w 66062"/>
                    <a:gd name="connsiteY6" fmla="*/ 362 h 42065"/>
                    <a:gd name="connsiteX7" fmla="*/ 61310 w 66062"/>
                    <a:gd name="connsiteY7" fmla="*/ 14134 h 4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062" h="42065">
                      <a:moveTo>
                        <a:pt x="61310" y="14134"/>
                      </a:moveTo>
                      <a:cubicBezTo>
                        <a:pt x="52285" y="32495"/>
                        <a:pt x="36490" y="42065"/>
                        <a:pt x="15872" y="42065"/>
                      </a:cubicBezTo>
                      <a:cubicBezTo>
                        <a:pt x="10426" y="42065"/>
                        <a:pt x="5057" y="41287"/>
                        <a:pt x="0" y="39809"/>
                      </a:cubicBezTo>
                      <a:cubicBezTo>
                        <a:pt x="0" y="37164"/>
                        <a:pt x="78" y="34518"/>
                        <a:pt x="156" y="31795"/>
                      </a:cubicBezTo>
                      <a:cubicBezTo>
                        <a:pt x="4746" y="33429"/>
                        <a:pt x="10037" y="34363"/>
                        <a:pt x="16027" y="34441"/>
                      </a:cubicBezTo>
                      <a:cubicBezTo>
                        <a:pt x="32755" y="34596"/>
                        <a:pt x="45516" y="25960"/>
                        <a:pt x="53296" y="10943"/>
                      </a:cubicBezTo>
                      <a:cubicBezTo>
                        <a:pt x="55397" y="6975"/>
                        <a:pt x="54308" y="-1894"/>
                        <a:pt x="62010" y="362"/>
                      </a:cubicBezTo>
                      <a:cubicBezTo>
                        <a:pt x="70413" y="2852"/>
                        <a:pt x="63489" y="9699"/>
                        <a:pt x="61310" y="14134"/>
                      </a:cubicBezTo>
                      <a:close/>
                    </a:path>
                  </a:pathLst>
                </a:custGeom>
                <a:solidFill>
                  <a:srgbClr val="25333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49" name="Forma libre: forma 148">
                  <a:extLst>
                    <a:ext uri="{FF2B5EF4-FFF2-40B4-BE49-F238E27FC236}">
                      <a16:creationId xmlns:a16="http://schemas.microsoft.com/office/drawing/2014/main" id="{319004E1-5B0B-9493-9042-0799A71E6452}"/>
                    </a:ext>
                  </a:extLst>
                </p:cNvPr>
                <p:cNvSpPr/>
                <p:nvPr/>
              </p:nvSpPr>
              <p:spPr>
                <a:xfrm>
                  <a:off x="8699268" y="3577918"/>
                  <a:ext cx="96633" cy="96633"/>
                </a:xfrm>
                <a:custGeom>
                  <a:avLst/>
                  <a:gdLst>
                    <a:gd name="connsiteX0" fmla="*/ 96634 w 96633"/>
                    <a:gd name="connsiteY0" fmla="*/ 48317 h 96633"/>
                    <a:gd name="connsiteX1" fmla="*/ 48317 w 96633"/>
                    <a:gd name="connsiteY1" fmla="*/ 96634 h 96633"/>
                    <a:gd name="connsiteX2" fmla="*/ 1 w 96633"/>
                    <a:gd name="connsiteY2" fmla="*/ 48317 h 96633"/>
                    <a:gd name="connsiteX3" fmla="*/ 48317 w 96633"/>
                    <a:gd name="connsiteY3" fmla="*/ 0 h 96633"/>
                    <a:gd name="connsiteX4" fmla="*/ 96634 w 96633"/>
                    <a:gd name="connsiteY4" fmla="*/ 48317 h 9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33" h="96633">
                      <a:moveTo>
                        <a:pt x="96634" y="48317"/>
                      </a:moveTo>
                      <a:cubicBezTo>
                        <a:pt x="96634" y="75001"/>
                        <a:pt x="75002" y="96634"/>
                        <a:pt x="48317" y="96634"/>
                      </a:cubicBezTo>
                      <a:cubicBezTo>
                        <a:pt x="21633" y="96634"/>
                        <a:pt x="1" y="75001"/>
                        <a:pt x="1" y="48317"/>
                      </a:cubicBezTo>
                      <a:cubicBezTo>
                        <a:pt x="1" y="21632"/>
                        <a:pt x="21633" y="0"/>
                        <a:pt x="48317" y="0"/>
                      </a:cubicBezTo>
                      <a:cubicBezTo>
                        <a:pt x="75002" y="0"/>
                        <a:pt x="96634" y="21632"/>
                        <a:pt x="96634" y="483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50" name="Forma libre: forma 149">
                  <a:extLst>
                    <a:ext uri="{FF2B5EF4-FFF2-40B4-BE49-F238E27FC236}">
                      <a16:creationId xmlns:a16="http://schemas.microsoft.com/office/drawing/2014/main" id="{88D45E7E-CF5C-B07F-5E0E-6B38AB3E31BC}"/>
                    </a:ext>
                  </a:extLst>
                </p:cNvPr>
                <p:cNvSpPr/>
                <p:nvPr/>
              </p:nvSpPr>
              <p:spPr>
                <a:xfrm>
                  <a:off x="8710627" y="3589277"/>
                  <a:ext cx="73914" cy="73914"/>
                </a:xfrm>
                <a:custGeom>
                  <a:avLst/>
                  <a:gdLst>
                    <a:gd name="connsiteX0" fmla="*/ 73915 w 73914"/>
                    <a:gd name="connsiteY0" fmla="*/ 36957 h 73914"/>
                    <a:gd name="connsiteX1" fmla="*/ 36958 w 73914"/>
                    <a:gd name="connsiteY1" fmla="*/ 73915 h 73914"/>
                    <a:gd name="connsiteX2" fmla="*/ 0 w 73914"/>
                    <a:gd name="connsiteY2" fmla="*/ 36957 h 73914"/>
                    <a:gd name="connsiteX3" fmla="*/ 36958 w 73914"/>
                    <a:gd name="connsiteY3" fmla="*/ 0 h 73914"/>
                    <a:gd name="connsiteX4" fmla="*/ 73915 w 73914"/>
                    <a:gd name="connsiteY4" fmla="*/ 36957 h 7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914" h="73914">
                      <a:moveTo>
                        <a:pt x="73915" y="36957"/>
                      </a:moveTo>
                      <a:cubicBezTo>
                        <a:pt x="73915" y="57368"/>
                        <a:pt x="57369" y="73915"/>
                        <a:pt x="36958" y="73915"/>
                      </a:cubicBezTo>
                      <a:cubicBezTo>
                        <a:pt x="16546" y="73915"/>
                        <a:pt x="0" y="57368"/>
                        <a:pt x="0" y="36957"/>
                      </a:cubicBezTo>
                      <a:cubicBezTo>
                        <a:pt x="0" y="16546"/>
                        <a:pt x="16546" y="0"/>
                        <a:pt x="36958" y="0"/>
                      </a:cubicBezTo>
                      <a:cubicBezTo>
                        <a:pt x="57369" y="0"/>
                        <a:pt x="73915" y="16546"/>
                        <a:pt x="73915" y="36957"/>
                      </a:cubicBezTo>
                      <a:close/>
                    </a:path>
                  </a:pathLst>
                </a:custGeom>
                <a:solidFill>
                  <a:srgbClr val="25333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grpSp>
              <p:nvGrpSpPr>
                <p:cNvPr id="151" name="Gráfico 123">
                  <a:extLst>
                    <a:ext uri="{FF2B5EF4-FFF2-40B4-BE49-F238E27FC236}">
                      <a16:creationId xmlns:a16="http://schemas.microsoft.com/office/drawing/2014/main" id="{EE64CC2C-5FBC-C894-777B-C03DAFE1C1D1}"/>
                    </a:ext>
                  </a:extLst>
                </p:cNvPr>
                <p:cNvGrpSpPr/>
                <p:nvPr/>
              </p:nvGrpSpPr>
              <p:grpSpPr>
                <a:xfrm>
                  <a:off x="8653667" y="3683499"/>
                  <a:ext cx="1204968" cy="566418"/>
                  <a:chOff x="8653667" y="3683499"/>
                  <a:chExt cx="1204968" cy="566418"/>
                </a:xfrm>
                <a:solidFill>
                  <a:srgbClr val="E24040"/>
                </a:solidFill>
              </p:grpSpPr>
              <p:sp>
                <p:nvSpPr>
                  <p:cNvPr id="152" name="Forma libre: forma 151">
                    <a:extLst>
                      <a:ext uri="{FF2B5EF4-FFF2-40B4-BE49-F238E27FC236}">
                        <a16:creationId xmlns:a16="http://schemas.microsoft.com/office/drawing/2014/main" id="{80D46503-5AB3-04EC-BBAB-B94967372BA6}"/>
                      </a:ext>
                    </a:extLst>
                  </p:cNvPr>
                  <p:cNvSpPr/>
                  <p:nvPr/>
                </p:nvSpPr>
                <p:spPr>
                  <a:xfrm>
                    <a:off x="8653667" y="3799272"/>
                    <a:ext cx="180436" cy="70179"/>
                  </a:xfrm>
                  <a:custGeom>
                    <a:avLst/>
                    <a:gdLst>
                      <a:gd name="connsiteX0" fmla="*/ 180436 w 180436"/>
                      <a:gd name="connsiteY0" fmla="*/ 58898 h 70179"/>
                      <a:gd name="connsiteX1" fmla="*/ 3741 w 180436"/>
                      <a:gd name="connsiteY1" fmla="*/ 70180 h 70179"/>
                      <a:gd name="connsiteX2" fmla="*/ 2341 w 180436"/>
                      <a:gd name="connsiteY2" fmla="*/ 51818 h 70179"/>
                      <a:gd name="connsiteX3" fmla="*/ 1563 w 180436"/>
                      <a:gd name="connsiteY3" fmla="*/ 32522 h 70179"/>
                      <a:gd name="connsiteX4" fmla="*/ 240 w 180436"/>
                      <a:gd name="connsiteY4" fmla="*/ 11515 h 70179"/>
                      <a:gd name="connsiteX5" fmla="*/ 179969 w 180436"/>
                      <a:gd name="connsiteY5" fmla="*/ 0 h 70179"/>
                      <a:gd name="connsiteX6" fmla="*/ 179813 w 180436"/>
                      <a:gd name="connsiteY6" fmla="*/ 24897 h 70179"/>
                      <a:gd name="connsiteX7" fmla="*/ 180125 w 180436"/>
                      <a:gd name="connsiteY7" fmla="*/ 49717 h 70179"/>
                      <a:gd name="connsiteX8" fmla="*/ 180436 w 180436"/>
                      <a:gd name="connsiteY8" fmla="*/ 58898 h 70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436" h="70179">
                        <a:moveTo>
                          <a:pt x="180436" y="58898"/>
                        </a:moveTo>
                        <a:lnTo>
                          <a:pt x="3741" y="70180"/>
                        </a:lnTo>
                        <a:cubicBezTo>
                          <a:pt x="3275" y="64111"/>
                          <a:pt x="2885" y="57964"/>
                          <a:pt x="2341" y="51818"/>
                        </a:cubicBezTo>
                        <a:cubicBezTo>
                          <a:pt x="2108" y="45360"/>
                          <a:pt x="1796" y="38980"/>
                          <a:pt x="1563" y="32522"/>
                        </a:cubicBezTo>
                        <a:cubicBezTo>
                          <a:pt x="-538" y="25598"/>
                          <a:pt x="7" y="18518"/>
                          <a:pt x="240" y="11515"/>
                        </a:cubicBezTo>
                        <a:lnTo>
                          <a:pt x="179969" y="0"/>
                        </a:lnTo>
                        <a:cubicBezTo>
                          <a:pt x="179891" y="8325"/>
                          <a:pt x="179813" y="16650"/>
                          <a:pt x="179813" y="24897"/>
                        </a:cubicBezTo>
                        <a:cubicBezTo>
                          <a:pt x="179891" y="33145"/>
                          <a:pt x="179969" y="41470"/>
                          <a:pt x="180125" y="49717"/>
                        </a:cubicBezTo>
                        <a:cubicBezTo>
                          <a:pt x="180203" y="52907"/>
                          <a:pt x="180358" y="55864"/>
                          <a:pt x="180436" y="58898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3" name="Forma libre: forma 152">
                    <a:extLst>
                      <a:ext uri="{FF2B5EF4-FFF2-40B4-BE49-F238E27FC236}">
                        <a16:creationId xmlns:a16="http://schemas.microsoft.com/office/drawing/2014/main" id="{865FAD0B-B0B6-A301-1679-D06BDEAA8AF1}"/>
                      </a:ext>
                    </a:extLst>
                  </p:cNvPr>
                  <p:cNvSpPr/>
                  <p:nvPr/>
                </p:nvSpPr>
                <p:spPr>
                  <a:xfrm>
                    <a:off x="8668613" y="3927105"/>
                    <a:ext cx="181284" cy="92431"/>
                  </a:xfrm>
                  <a:custGeom>
                    <a:avLst/>
                    <a:gdLst>
                      <a:gd name="connsiteX0" fmla="*/ 181284 w 181284"/>
                      <a:gd name="connsiteY0" fmla="*/ 57887 h 92431"/>
                      <a:gd name="connsiteX1" fmla="*/ 12215 w 181284"/>
                      <a:gd name="connsiteY1" fmla="*/ 92432 h 92431"/>
                      <a:gd name="connsiteX2" fmla="*/ 6224 w 181284"/>
                      <a:gd name="connsiteY2" fmla="*/ 66134 h 92431"/>
                      <a:gd name="connsiteX3" fmla="*/ 2179 w 181284"/>
                      <a:gd name="connsiteY3" fmla="*/ 45127 h 92431"/>
                      <a:gd name="connsiteX4" fmla="*/ 0 w 181284"/>
                      <a:gd name="connsiteY4" fmla="*/ 34934 h 92431"/>
                      <a:gd name="connsiteX5" fmla="*/ 170937 w 181284"/>
                      <a:gd name="connsiteY5" fmla="*/ 0 h 92431"/>
                      <a:gd name="connsiteX6" fmla="*/ 172492 w 181284"/>
                      <a:gd name="connsiteY6" fmla="*/ 12993 h 92431"/>
                      <a:gd name="connsiteX7" fmla="*/ 177006 w 181284"/>
                      <a:gd name="connsiteY7" fmla="*/ 39525 h 92431"/>
                      <a:gd name="connsiteX8" fmla="*/ 181284 w 181284"/>
                      <a:gd name="connsiteY8" fmla="*/ 57887 h 92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284" h="92431">
                        <a:moveTo>
                          <a:pt x="181284" y="57887"/>
                        </a:moveTo>
                        <a:lnTo>
                          <a:pt x="12215" y="92432"/>
                        </a:lnTo>
                        <a:cubicBezTo>
                          <a:pt x="9959" y="83718"/>
                          <a:pt x="8014" y="75004"/>
                          <a:pt x="6224" y="66134"/>
                        </a:cubicBezTo>
                        <a:cubicBezTo>
                          <a:pt x="4279" y="59209"/>
                          <a:pt x="2489" y="52285"/>
                          <a:pt x="2179" y="45127"/>
                        </a:cubicBezTo>
                        <a:cubicBezTo>
                          <a:pt x="1400" y="41781"/>
                          <a:pt x="700" y="38358"/>
                          <a:pt x="0" y="34934"/>
                        </a:cubicBezTo>
                        <a:lnTo>
                          <a:pt x="170937" y="0"/>
                        </a:lnTo>
                        <a:cubicBezTo>
                          <a:pt x="171404" y="4357"/>
                          <a:pt x="171948" y="8636"/>
                          <a:pt x="172492" y="12993"/>
                        </a:cubicBezTo>
                        <a:cubicBezTo>
                          <a:pt x="173971" y="21863"/>
                          <a:pt x="175527" y="30655"/>
                          <a:pt x="177006" y="39525"/>
                        </a:cubicBezTo>
                        <a:cubicBezTo>
                          <a:pt x="178406" y="45594"/>
                          <a:pt x="179807" y="51740"/>
                          <a:pt x="181284" y="57887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4" name="Forma libre: forma 153">
                    <a:extLst>
                      <a:ext uri="{FF2B5EF4-FFF2-40B4-BE49-F238E27FC236}">
                        <a16:creationId xmlns:a16="http://schemas.microsoft.com/office/drawing/2014/main" id="{00DB4B94-E66D-9B2F-E627-C900E712A252}"/>
                      </a:ext>
                    </a:extLst>
                  </p:cNvPr>
                  <p:cNvSpPr/>
                  <p:nvPr/>
                </p:nvSpPr>
                <p:spPr>
                  <a:xfrm>
                    <a:off x="8709382" y="4034242"/>
                    <a:ext cx="180584" cy="104180"/>
                  </a:xfrm>
                  <a:custGeom>
                    <a:avLst/>
                    <a:gdLst>
                      <a:gd name="connsiteX0" fmla="*/ 180584 w 180584"/>
                      <a:gd name="connsiteY0" fmla="*/ 37191 h 104180"/>
                      <a:gd name="connsiteX1" fmla="*/ 20929 w 180584"/>
                      <a:gd name="connsiteY1" fmla="*/ 104181 h 104180"/>
                      <a:gd name="connsiteX2" fmla="*/ 13226 w 180584"/>
                      <a:gd name="connsiteY2" fmla="*/ 91421 h 104180"/>
                      <a:gd name="connsiteX3" fmla="*/ 4902 w 180584"/>
                      <a:gd name="connsiteY3" fmla="*/ 76015 h 104180"/>
                      <a:gd name="connsiteX4" fmla="*/ 0 w 180584"/>
                      <a:gd name="connsiteY4" fmla="*/ 65745 h 104180"/>
                      <a:gd name="connsiteX5" fmla="*/ 156855 w 180584"/>
                      <a:gd name="connsiteY5" fmla="*/ 0 h 104180"/>
                      <a:gd name="connsiteX6" fmla="*/ 160433 w 180584"/>
                      <a:gd name="connsiteY6" fmla="*/ 7936 h 104180"/>
                      <a:gd name="connsiteX7" fmla="*/ 164168 w 180584"/>
                      <a:gd name="connsiteY7" fmla="*/ 15717 h 104180"/>
                      <a:gd name="connsiteX8" fmla="*/ 180584 w 180584"/>
                      <a:gd name="connsiteY8" fmla="*/ 37191 h 104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584" h="104180">
                        <a:moveTo>
                          <a:pt x="180584" y="37191"/>
                        </a:moveTo>
                        <a:lnTo>
                          <a:pt x="20929" y="104181"/>
                        </a:lnTo>
                        <a:cubicBezTo>
                          <a:pt x="18284" y="100057"/>
                          <a:pt x="15717" y="95778"/>
                          <a:pt x="13226" y="91421"/>
                        </a:cubicBezTo>
                        <a:cubicBezTo>
                          <a:pt x="10426" y="86286"/>
                          <a:pt x="7703" y="81150"/>
                          <a:pt x="4902" y="76015"/>
                        </a:cubicBezTo>
                        <a:cubicBezTo>
                          <a:pt x="3190" y="72592"/>
                          <a:pt x="1556" y="69246"/>
                          <a:pt x="0" y="65745"/>
                        </a:cubicBezTo>
                        <a:lnTo>
                          <a:pt x="156855" y="0"/>
                        </a:lnTo>
                        <a:cubicBezTo>
                          <a:pt x="158021" y="2645"/>
                          <a:pt x="159188" y="5291"/>
                          <a:pt x="160433" y="7936"/>
                        </a:cubicBezTo>
                        <a:cubicBezTo>
                          <a:pt x="161678" y="10504"/>
                          <a:pt x="162923" y="13071"/>
                          <a:pt x="164168" y="15717"/>
                        </a:cubicBezTo>
                        <a:cubicBezTo>
                          <a:pt x="169225" y="23186"/>
                          <a:pt x="174283" y="30733"/>
                          <a:pt x="180584" y="37191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5" name="Forma libre: forma 154">
                    <a:extLst>
                      <a:ext uri="{FF2B5EF4-FFF2-40B4-BE49-F238E27FC236}">
                        <a16:creationId xmlns:a16="http://schemas.microsoft.com/office/drawing/2014/main" id="{EC4484A0-5E14-1F28-870B-162F96D6F97A}"/>
                      </a:ext>
                    </a:extLst>
                  </p:cNvPr>
                  <p:cNvSpPr/>
                  <p:nvPr/>
                </p:nvSpPr>
                <p:spPr>
                  <a:xfrm>
                    <a:off x="8830602" y="4072600"/>
                    <a:ext cx="126822" cy="177316"/>
                  </a:xfrm>
                  <a:custGeom>
                    <a:avLst/>
                    <a:gdLst>
                      <a:gd name="connsiteX0" fmla="*/ 126822 w 126822"/>
                      <a:gd name="connsiteY0" fmla="*/ 15561 h 177316"/>
                      <a:gd name="connsiteX1" fmla="*/ 64734 w 126822"/>
                      <a:gd name="connsiteY1" fmla="*/ 177317 h 177316"/>
                      <a:gd name="connsiteX2" fmla="*/ 56331 w 126822"/>
                      <a:gd name="connsiteY2" fmla="*/ 175994 h 177316"/>
                      <a:gd name="connsiteX3" fmla="*/ 7080 w 126822"/>
                      <a:gd name="connsiteY3" fmla="*/ 160978 h 177316"/>
                      <a:gd name="connsiteX4" fmla="*/ 0 w 126822"/>
                      <a:gd name="connsiteY4" fmla="*/ 157788 h 177316"/>
                      <a:gd name="connsiteX5" fmla="*/ 60532 w 126822"/>
                      <a:gd name="connsiteY5" fmla="*/ 0 h 177316"/>
                      <a:gd name="connsiteX6" fmla="*/ 67223 w 126822"/>
                      <a:gd name="connsiteY6" fmla="*/ 5758 h 177316"/>
                      <a:gd name="connsiteX7" fmla="*/ 86597 w 126822"/>
                      <a:gd name="connsiteY7" fmla="*/ 14783 h 177316"/>
                      <a:gd name="connsiteX8" fmla="*/ 111261 w 126822"/>
                      <a:gd name="connsiteY8" fmla="*/ 17428 h 177316"/>
                      <a:gd name="connsiteX9" fmla="*/ 111261 w 126822"/>
                      <a:gd name="connsiteY9" fmla="*/ 17428 h 177316"/>
                      <a:gd name="connsiteX10" fmla="*/ 111261 w 126822"/>
                      <a:gd name="connsiteY10" fmla="*/ 17428 h 177316"/>
                      <a:gd name="connsiteX11" fmla="*/ 126822 w 126822"/>
                      <a:gd name="connsiteY11" fmla="*/ 15561 h 177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822" h="177316">
                        <a:moveTo>
                          <a:pt x="126822" y="15561"/>
                        </a:moveTo>
                        <a:lnTo>
                          <a:pt x="64734" y="177317"/>
                        </a:lnTo>
                        <a:cubicBezTo>
                          <a:pt x="61933" y="176928"/>
                          <a:pt x="59131" y="176539"/>
                          <a:pt x="56331" y="175994"/>
                        </a:cubicBezTo>
                        <a:cubicBezTo>
                          <a:pt x="39136" y="173505"/>
                          <a:pt x="22875" y="167903"/>
                          <a:pt x="7080" y="160978"/>
                        </a:cubicBezTo>
                        <a:cubicBezTo>
                          <a:pt x="4668" y="159966"/>
                          <a:pt x="2335" y="158877"/>
                          <a:pt x="0" y="157788"/>
                        </a:cubicBezTo>
                        <a:lnTo>
                          <a:pt x="60532" y="0"/>
                        </a:lnTo>
                        <a:cubicBezTo>
                          <a:pt x="62633" y="2023"/>
                          <a:pt x="64812" y="3968"/>
                          <a:pt x="67223" y="5758"/>
                        </a:cubicBezTo>
                        <a:cubicBezTo>
                          <a:pt x="73059" y="10115"/>
                          <a:pt x="79750" y="12682"/>
                          <a:pt x="86597" y="14783"/>
                        </a:cubicBezTo>
                        <a:cubicBezTo>
                          <a:pt x="94689" y="16806"/>
                          <a:pt x="103013" y="17039"/>
                          <a:pt x="111261" y="17428"/>
                        </a:cubicBezTo>
                        <a:lnTo>
                          <a:pt x="111261" y="17428"/>
                        </a:lnTo>
                        <a:lnTo>
                          <a:pt x="111261" y="17428"/>
                        </a:lnTo>
                        <a:cubicBezTo>
                          <a:pt x="116707" y="17273"/>
                          <a:pt x="121842" y="16650"/>
                          <a:pt x="126822" y="15561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6" name="Forma libre: forma 155">
                    <a:extLst>
                      <a:ext uri="{FF2B5EF4-FFF2-40B4-BE49-F238E27FC236}">
                        <a16:creationId xmlns:a16="http://schemas.microsoft.com/office/drawing/2014/main" id="{FA59D3B0-37BD-D3EC-0FBA-7509944B96D8}"/>
                      </a:ext>
                    </a:extLst>
                  </p:cNvPr>
                  <p:cNvSpPr/>
                  <p:nvPr/>
                </p:nvSpPr>
                <p:spPr>
                  <a:xfrm>
                    <a:off x="8985901" y="4029963"/>
                    <a:ext cx="111026" cy="194356"/>
                  </a:xfrm>
                  <a:custGeom>
                    <a:avLst/>
                    <a:gdLst>
                      <a:gd name="connsiteX0" fmla="*/ 111027 w 111026"/>
                      <a:gd name="connsiteY0" fmla="*/ 160433 h 194356"/>
                      <a:gd name="connsiteX1" fmla="*/ 102312 w 111026"/>
                      <a:gd name="connsiteY1" fmla="*/ 167747 h 194356"/>
                      <a:gd name="connsiteX2" fmla="*/ 71736 w 111026"/>
                      <a:gd name="connsiteY2" fmla="*/ 189065 h 194356"/>
                      <a:gd name="connsiteX3" fmla="*/ 62244 w 111026"/>
                      <a:gd name="connsiteY3" fmla="*/ 194356 h 194356"/>
                      <a:gd name="connsiteX4" fmla="*/ 0 w 111026"/>
                      <a:gd name="connsiteY4" fmla="*/ 45982 h 194356"/>
                      <a:gd name="connsiteX5" fmla="*/ 18440 w 111026"/>
                      <a:gd name="connsiteY5" fmla="*/ 31433 h 194356"/>
                      <a:gd name="connsiteX6" fmla="*/ 29799 w 111026"/>
                      <a:gd name="connsiteY6" fmla="*/ 19840 h 194356"/>
                      <a:gd name="connsiteX7" fmla="*/ 43726 w 111026"/>
                      <a:gd name="connsiteY7" fmla="*/ 0 h 194356"/>
                      <a:gd name="connsiteX8" fmla="*/ 111027 w 111026"/>
                      <a:gd name="connsiteY8" fmla="*/ 160433 h 194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026" h="194356">
                        <a:moveTo>
                          <a:pt x="111027" y="160433"/>
                        </a:moveTo>
                        <a:cubicBezTo>
                          <a:pt x="108148" y="162923"/>
                          <a:pt x="105269" y="165335"/>
                          <a:pt x="102312" y="167747"/>
                        </a:cubicBezTo>
                        <a:cubicBezTo>
                          <a:pt x="92898" y="175994"/>
                          <a:pt x="82706" y="182997"/>
                          <a:pt x="71736" y="189065"/>
                        </a:cubicBezTo>
                        <a:cubicBezTo>
                          <a:pt x="68623" y="190933"/>
                          <a:pt x="65433" y="192644"/>
                          <a:pt x="62244" y="194356"/>
                        </a:cubicBezTo>
                        <a:lnTo>
                          <a:pt x="0" y="45982"/>
                        </a:lnTo>
                        <a:cubicBezTo>
                          <a:pt x="6457" y="41781"/>
                          <a:pt x="12604" y="36879"/>
                          <a:pt x="18440" y="31433"/>
                        </a:cubicBezTo>
                        <a:cubicBezTo>
                          <a:pt x="21941" y="27232"/>
                          <a:pt x="25131" y="22874"/>
                          <a:pt x="29799" y="19840"/>
                        </a:cubicBezTo>
                        <a:cubicBezTo>
                          <a:pt x="34623" y="13305"/>
                          <a:pt x="39291" y="6691"/>
                          <a:pt x="43726" y="0"/>
                        </a:cubicBezTo>
                        <a:lnTo>
                          <a:pt x="111027" y="160433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7" name="Forma libre: forma 156">
                    <a:extLst>
                      <a:ext uri="{FF2B5EF4-FFF2-40B4-BE49-F238E27FC236}">
                        <a16:creationId xmlns:a16="http://schemas.microsoft.com/office/drawing/2014/main" id="{D6E1E703-A8E6-BF56-EA6B-F498B5866B34}"/>
                      </a:ext>
                    </a:extLst>
                  </p:cNvPr>
                  <p:cNvSpPr/>
                  <p:nvPr/>
                </p:nvSpPr>
                <p:spPr>
                  <a:xfrm>
                    <a:off x="9059737" y="3940721"/>
                    <a:ext cx="148528" cy="121686"/>
                  </a:xfrm>
                  <a:custGeom>
                    <a:avLst/>
                    <a:gdLst>
                      <a:gd name="connsiteX0" fmla="*/ 148529 w 148528"/>
                      <a:gd name="connsiteY0" fmla="*/ 82162 h 121686"/>
                      <a:gd name="connsiteX1" fmla="*/ 139893 w 148528"/>
                      <a:gd name="connsiteY1" fmla="*/ 99979 h 121686"/>
                      <a:gd name="connsiteX2" fmla="*/ 134057 w 148528"/>
                      <a:gd name="connsiteY2" fmla="*/ 112739 h 121686"/>
                      <a:gd name="connsiteX3" fmla="*/ 129700 w 148528"/>
                      <a:gd name="connsiteY3" fmla="*/ 121687 h 121686"/>
                      <a:gd name="connsiteX4" fmla="*/ 0 w 148528"/>
                      <a:gd name="connsiteY4" fmla="*/ 38980 h 121686"/>
                      <a:gd name="connsiteX5" fmla="*/ 6925 w 148528"/>
                      <a:gd name="connsiteY5" fmla="*/ 25753 h 121686"/>
                      <a:gd name="connsiteX6" fmla="*/ 14938 w 148528"/>
                      <a:gd name="connsiteY6" fmla="*/ 10504 h 121686"/>
                      <a:gd name="connsiteX7" fmla="*/ 19840 w 148528"/>
                      <a:gd name="connsiteY7" fmla="*/ 0 h 121686"/>
                      <a:gd name="connsiteX8" fmla="*/ 148529 w 148528"/>
                      <a:gd name="connsiteY8" fmla="*/ 82162 h 121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28" h="121686">
                        <a:moveTo>
                          <a:pt x="148529" y="82162"/>
                        </a:moveTo>
                        <a:cubicBezTo>
                          <a:pt x="145728" y="88153"/>
                          <a:pt x="142849" y="94066"/>
                          <a:pt x="139893" y="99979"/>
                        </a:cubicBezTo>
                        <a:cubicBezTo>
                          <a:pt x="138881" y="104647"/>
                          <a:pt x="136469" y="108693"/>
                          <a:pt x="134057" y="112739"/>
                        </a:cubicBezTo>
                        <a:cubicBezTo>
                          <a:pt x="132579" y="115773"/>
                          <a:pt x="131179" y="118730"/>
                          <a:pt x="129700" y="121687"/>
                        </a:cubicBezTo>
                        <a:lnTo>
                          <a:pt x="0" y="38980"/>
                        </a:lnTo>
                        <a:cubicBezTo>
                          <a:pt x="2334" y="34623"/>
                          <a:pt x="4668" y="30188"/>
                          <a:pt x="6925" y="25753"/>
                        </a:cubicBezTo>
                        <a:cubicBezTo>
                          <a:pt x="9570" y="20696"/>
                          <a:pt x="12293" y="15639"/>
                          <a:pt x="14938" y="10504"/>
                        </a:cubicBezTo>
                        <a:cubicBezTo>
                          <a:pt x="16572" y="7002"/>
                          <a:pt x="18206" y="3501"/>
                          <a:pt x="19840" y="0"/>
                        </a:cubicBezTo>
                        <a:lnTo>
                          <a:pt x="148529" y="82162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8" name="Forma libre: forma 157">
                    <a:extLst>
                      <a:ext uri="{FF2B5EF4-FFF2-40B4-BE49-F238E27FC236}">
                        <a16:creationId xmlns:a16="http://schemas.microsoft.com/office/drawing/2014/main" id="{AA5AD745-CB53-0BC5-4BAF-6C5CE5706622}"/>
                      </a:ext>
                    </a:extLst>
                  </p:cNvPr>
                  <p:cNvSpPr/>
                  <p:nvPr/>
                </p:nvSpPr>
                <p:spPr>
                  <a:xfrm>
                    <a:off x="9114901" y="3809620"/>
                    <a:ext cx="157866" cy="132657"/>
                  </a:xfrm>
                  <a:custGeom>
                    <a:avLst/>
                    <a:gdLst>
                      <a:gd name="connsiteX0" fmla="*/ 157866 w 157866"/>
                      <a:gd name="connsiteY0" fmla="*/ 73059 h 132657"/>
                      <a:gd name="connsiteX1" fmla="*/ 149229 w 157866"/>
                      <a:gd name="connsiteY1" fmla="*/ 88697 h 132657"/>
                      <a:gd name="connsiteX2" fmla="*/ 137558 w 157866"/>
                      <a:gd name="connsiteY2" fmla="*/ 112972 h 132657"/>
                      <a:gd name="connsiteX3" fmla="*/ 128767 w 157866"/>
                      <a:gd name="connsiteY3" fmla="*/ 132657 h 132657"/>
                      <a:gd name="connsiteX4" fmla="*/ 0 w 157866"/>
                      <a:gd name="connsiteY4" fmla="*/ 58354 h 132657"/>
                      <a:gd name="connsiteX5" fmla="*/ 3034 w 157866"/>
                      <a:gd name="connsiteY5" fmla="*/ 52674 h 132657"/>
                      <a:gd name="connsiteX6" fmla="*/ 24741 w 157866"/>
                      <a:gd name="connsiteY6" fmla="*/ 10893 h 132657"/>
                      <a:gd name="connsiteX7" fmla="*/ 31200 w 157866"/>
                      <a:gd name="connsiteY7" fmla="*/ 0 h 132657"/>
                      <a:gd name="connsiteX8" fmla="*/ 157866 w 157866"/>
                      <a:gd name="connsiteY8" fmla="*/ 73059 h 132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866" h="132657">
                        <a:moveTo>
                          <a:pt x="157866" y="73059"/>
                        </a:moveTo>
                        <a:cubicBezTo>
                          <a:pt x="154909" y="78194"/>
                          <a:pt x="152031" y="83407"/>
                          <a:pt x="149229" y="88697"/>
                        </a:cubicBezTo>
                        <a:cubicBezTo>
                          <a:pt x="145339" y="96789"/>
                          <a:pt x="141448" y="104881"/>
                          <a:pt x="137558" y="112972"/>
                        </a:cubicBezTo>
                        <a:cubicBezTo>
                          <a:pt x="134603" y="119508"/>
                          <a:pt x="131646" y="126121"/>
                          <a:pt x="128767" y="132657"/>
                        </a:cubicBezTo>
                        <a:lnTo>
                          <a:pt x="0" y="58354"/>
                        </a:lnTo>
                        <a:cubicBezTo>
                          <a:pt x="1011" y="56486"/>
                          <a:pt x="2023" y="54541"/>
                          <a:pt x="3034" y="52674"/>
                        </a:cubicBezTo>
                        <a:cubicBezTo>
                          <a:pt x="8870" y="38047"/>
                          <a:pt x="17195" y="24664"/>
                          <a:pt x="24741" y="10893"/>
                        </a:cubicBezTo>
                        <a:cubicBezTo>
                          <a:pt x="26842" y="7236"/>
                          <a:pt x="29021" y="3579"/>
                          <a:pt x="31200" y="0"/>
                        </a:cubicBezTo>
                        <a:lnTo>
                          <a:pt x="157866" y="73059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9" name="Forma libre: forma 158">
                    <a:extLst>
                      <a:ext uri="{FF2B5EF4-FFF2-40B4-BE49-F238E27FC236}">
                        <a16:creationId xmlns:a16="http://schemas.microsoft.com/office/drawing/2014/main" id="{A82CA3EA-7FA9-3F0A-A77A-CECA602CBB73}"/>
                      </a:ext>
                    </a:extLst>
                  </p:cNvPr>
                  <p:cNvSpPr/>
                  <p:nvPr/>
                </p:nvSpPr>
                <p:spPr>
                  <a:xfrm>
                    <a:off x="9212623" y="3702094"/>
                    <a:ext cx="124721" cy="139036"/>
                  </a:xfrm>
                  <a:custGeom>
                    <a:avLst/>
                    <a:gdLst>
                      <a:gd name="connsiteX0" fmla="*/ 124721 w 124721"/>
                      <a:gd name="connsiteY0" fmla="*/ 114684 h 139036"/>
                      <a:gd name="connsiteX1" fmla="*/ 110328 w 124721"/>
                      <a:gd name="connsiteY1" fmla="*/ 120053 h 139036"/>
                      <a:gd name="connsiteX2" fmla="*/ 100991 w 124721"/>
                      <a:gd name="connsiteY2" fmla="*/ 126510 h 139036"/>
                      <a:gd name="connsiteX3" fmla="*/ 88620 w 124721"/>
                      <a:gd name="connsiteY3" fmla="*/ 139037 h 139036"/>
                      <a:gd name="connsiteX4" fmla="*/ 0 w 124721"/>
                      <a:gd name="connsiteY4" fmla="*/ 25131 h 139036"/>
                      <a:gd name="connsiteX5" fmla="*/ 8170 w 124721"/>
                      <a:gd name="connsiteY5" fmla="*/ 18362 h 139036"/>
                      <a:gd name="connsiteX6" fmla="*/ 28866 w 124721"/>
                      <a:gd name="connsiteY6" fmla="*/ 4513 h 139036"/>
                      <a:gd name="connsiteX7" fmla="*/ 35635 w 124721"/>
                      <a:gd name="connsiteY7" fmla="*/ 0 h 139036"/>
                      <a:gd name="connsiteX8" fmla="*/ 124721 w 124721"/>
                      <a:gd name="connsiteY8" fmla="*/ 114684 h 13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721" h="139036">
                        <a:moveTo>
                          <a:pt x="124721" y="114684"/>
                        </a:moveTo>
                        <a:cubicBezTo>
                          <a:pt x="119975" y="115929"/>
                          <a:pt x="115151" y="117718"/>
                          <a:pt x="110328" y="120053"/>
                        </a:cubicBezTo>
                        <a:cubicBezTo>
                          <a:pt x="107215" y="122231"/>
                          <a:pt x="104103" y="124332"/>
                          <a:pt x="100991" y="126510"/>
                        </a:cubicBezTo>
                        <a:cubicBezTo>
                          <a:pt x="96556" y="130478"/>
                          <a:pt x="92432" y="134680"/>
                          <a:pt x="88620" y="139037"/>
                        </a:cubicBezTo>
                        <a:lnTo>
                          <a:pt x="0" y="25131"/>
                        </a:lnTo>
                        <a:cubicBezTo>
                          <a:pt x="2646" y="22874"/>
                          <a:pt x="5369" y="20618"/>
                          <a:pt x="8170" y="18362"/>
                        </a:cubicBezTo>
                        <a:cubicBezTo>
                          <a:pt x="14861" y="13382"/>
                          <a:pt x="20852" y="7547"/>
                          <a:pt x="28866" y="4513"/>
                        </a:cubicBezTo>
                        <a:cubicBezTo>
                          <a:pt x="31122" y="2956"/>
                          <a:pt x="33379" y="1400"/>
                          <a:pt x="35635" y="0"/>
                        </a:cubicBezTo>
                        <a:lnTo>
                          <a:pt x="124721" y="114684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0" name="Forma libre: forma 159">
                    <a:extLst>
                      <a:ext uri="{FF2B5EF4-FFF2-40B4-BE49-F238E27FC236}">
                        <a16:creationId xmlns:a16="http://schemas.microsoft.com/office/drawing/2014/main" id="{0A3388B3-6F72-0613-C776-7CDB41EA7B9C}"/>
                      </a:ext>
                    </a:extLst>
                  </p:cNvPr>
                  <p:cNvSpPr/>
                  <p:nvPr/>
                </p:nvSpPr>
                <p:spPr>
                  <a:xfrm>
                    <a:off x="9364498" y="3683499"/>
                    <a:ext cx="101769" cy="176850"/>
                  </a:xfrm>
                  <a:custGeom>
                    <a:avLst/>
                    <a:gdLst>
                      <a:gd name="connsiteX0" fmla="*/ 101769 w 101769"/>
                      <a:gd name="connsiteY0" fmla="*/ 28554 h 176850"/>
                      <a:gd name="connsiteX1" fmla="*/ 55241 w 101769"/>
                      <a:gd name="connsiteY1" fmla="*/ 176850 h 176850"/>
                      <a:gd name="connsiteX2" fmla="*/ 42404 w 101769"/>
                      <a:gd name="connsiteY2" fmla="*/ 158021 h 176850"/>
                      <a:gd name="connsiteX3" fmla="*/ 27076 w 101769"/>
                      <a:gd name="connsiteY3" fmla="*/ 142383 h 176850"/>
                      <a:gd name="connsiteX4" fmla="*/ 0 w 101769"/>
                      <a:gd name="connsiteY4" fmla="*/ 131957 h 176850"/>
                      <a:gd name="connsiteX5" fmla="*/ 41393 w 101769"/>
                      <a:gd name="connsiteY5" fmla="*/ 0 h 176850"/>
                      <a:gd name="connsiteX6" fmla="*/ 47694 w 101769"/>
                      <a:gd name="connsiteY6" fmla="*/ 1945 h 176850"/>
                      <a:gd name="connsiteX7" fmla="*/ 85663 w 101769"/>
                      <a:gd name="connsiteY7" fmla="*/ 19296 h 176850"/>
                      <a:gd name="connsiteX8" fmla="*/ 101769 w 101769"/>
                      <a:gd name="connsiteY8" fmla="*/ 28554 h 17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769" h="176850">
                        <a:moveTo>
                          <a:pt x="101769" y="28554"/>
                        </a:moveTo>
                        <a:lnTo>
                          <a:pt x="55241" y="176850"/>
                        </a:lnTo>
                        <a:cubicBezTo>
                          <a:pt x="51429" y="170315"/>
                          <a:pt x="47150" y="164012"/>
                          <a:pt x="42404" y="158021"/>
                        </a:cubicBezTo>
                        <a:cubicBezTo>
                          <a:pt x="37269" y="152808"/>
                          <a:pt x="32211" y="147595"/>
                          <a:pt x="27076" y="142383"/>
                        </a:cubicBezTo>
                        <a:cubicBezTo>
                          <a:pt x="18207" y="136936"/>
                          <a:pt x="9181" y="133435"/>
                          <a:pt x="0" y="131957"/>
                        </a:cubicBezTo>
                        <a:lnTo>
                          <a:pt x="41393" y="0"/>
                        </a:lnTo>
                        <a:cubicBezTo>
                          <a:pt x="43494" y="622"/>
                          <a:pt x="45593" y="1245"/>
                          <a:pt x="47694" y="1945"/>
                        </a:cubicBezTo>
                        <a:cubicBezTo>
                          <a:pt x="61000" y="6224"/>
                          <a:pt x="74304" y="10659"/>
                          <a:pt x="85663" y="19296"/>
                        </a:cubicBezTo>
                        <a:cubicBezTo>
                          <a:pt x="91343" y="22019"/>
                          <a:pt x="96634" y="25131"/>
                          <a:pt x="101769" y="28554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1" name="Forma libre: forma 160">
                    <a:extLst>
                      <a:ext uri="{FF2B5EF4-FFF2-40B4-BE49-F238E27FC236}">
                        <a16:creationId xmlns:a16="http://schemas.microsoft.com/office/drawing/2014/main" id="{C657D8FA-3C81-6552-EDBC-B2479BC5F6C9}"/>
                      </a:ext>
                    </a:extLst>
                  </p:cNvPr>
                  <p:cNvSpPr/>
                  <p:nvPr/>
                </p:nvSpPr>
                <p:spPr>
                  <a:xfrm>
                    <a:off x="9425964" y="3809542"/>
                    <a:ext cx="141759" cy="123242"/>
                  </a:xfrm>
                  <a:custGeom>
                    <a:avLst/>
                    <a:gdLst>
                      <a:gd name="connsiteX0" fmla="*/ 141760 w 141759"/>
                      <a:gd name="connsiteY0" fmla="*/ 61932 h 123242"/>
                      <a:gd name="connsiteX1" fmla="*/ 25909 w 141759"/>
                      <a:gd name="connsiteY1" fmla="*/ 123243 h 123242"/>
                      <a:gd name="connsiteX2" fmla="*/ 24431 w 141759"/>
                      <a:gd name="connsiteY2" fmla="*/ 118963 h 123242"/>
                      <a:gd name="connsiteX3" fmla="*/ 6691 w 141759"/>
                      <a:gd name="connsiteY3" fmla="*/ 75471 h 123242"/>
                      <a:gd name="connsiteX4" fmla="*/ 0 w 141759"/>
                      <a:gd name="connsiteY4" fmla="*/ 62088 h 123242"/>
                      <a:gd name="connsiteX5" fmla="*/ 117329 w 141759"/>
                      <a:gd name="connsiteY5" fmla="*/ 0 h 123242"/>
                      <a:gd name="connsiteX6" fmla="*/ 121920 w 141759"/>
                      <a:gd name="connsiteY6" fmla="*/ 9959 h 123242"/>
                      <a:gd name="connsiteX7" fmla="*/ 122932 w 141759"/>
                      <a:gd name="connsiteY7" fmla="*/ 14472 h 123242"/>
                      <a:gd name="connsiteX8" fmla="*/ 122932 w 141759"/>
                      <a:gd name="connsiteY8" fmla="*/ 14472 h 123242"/>
                      <a:gd name="connsiteX9" fmla="*/ 137637 w 141759"/>
                      <a:gd name="connsiteY9" fmla="*/ 50573 h 123242"/>
                      <a:gd name="connsiteX10" fmla="*/ 141760 w 141759"/>
                      <a:gd name="connsiteY10" fmla="*/ 61932 h 123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759" h="123242">
                        <a:moveTo>
                          <a:pt x="141760" y="61932"/>
                        </a:moveTo>
                        <a:lnTo>
                          <a:pt x="25909" y="123243"/>
                        </a:lnTo>
                        <a:cubicBezTo>
                          <a:pt x="25442" y="121842"/>
                          <a:pt x="24897" y="120442"/>
                          <a:pt x="24431" y="118963"/>
                        </a:cubicBezTo>
                        <a:cubicBezTo>
                          <a:pt x="18518" y="104492"/>
                          <a:pt x="12604" y="89942"/>
                          <a:pt x="6691" y="75471"/>
                        </a:cubicBezTo>
                        <a:cubicBezTo>
                          <a:pt x="4512" y="70958"/>
                          <a:pt x="2335" y="66523"/>
                          <a:pt x="0" y="62088"/>
                        </a:cubicBezTo>
                        <a:lnTo>
                          <a:pt x="117329" y="0"/>
                        </a:lnTo>
                        <a:cubicBezTo>
                          <a:pt x="118886" y="3268"/>
                          <a:pt x="120442" y="6613"/>
                          <a:pt x="121920" y="9959"/>
                        </a:cubicBezTo>
                        <a:cubicBezTo>
                          <a:pt x="122542" y="11359"/>
                          <a:pt x="122620" y="12993"/>
                          <a:pt x="122932" y="14472"/>
                        </a:cubicBezTo>
                        <a:lnTo>
                          <a:pt x="122932" y="14472"/>
                        </a:lnTo>
                        <a:cubicBezTo>
                          <a:pt x="129779" y="25753"/>
                          <a:pt x="133669" y="38124"/>
                          <a:pt x="137637" y="50573"/>
                        </a:cubicBezTo>
                        <a:cubicBezTo>
                          <a:pt x="139037" y="54463"/>
                          <a:pt x="140438" y="58198"/>
                          <a:pt x="141760" y="61932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2" name="Forma libre: forma 161">
                    <a:extLst>
                      <a:ext uri="{FF2B5EF4-FFF2-40B4-BE49-F238E27FC236}">
                        <a16:creationId xmlns:a16="http://schemas.microsoft.com/office/drawing/2014/main" id="{15F45A1C-C7B9-6E5B-324C-A072C9CB94A5}"/>
                      </a:ext>
                    </a:extLst>
                  </p:cNvPr>
                  <p:cNvSpPr/>
                  <p:nvPr/>
                </p:nvSpPr>
                <p:spPr>
                  <a:xfrm>
                    <a:off x="9469146" y="3940332"/>
                    <a:ext cx="134057" cy="82550"/>
                  </a:xfrm>
                  <a:custGeom>
                    <a:avLst/>
                    <a:gdLst>
                      <a:gd name="connsiteX0" fmla="*/ 134057 w 134057"/>
                      <a:gd name="connsiteY0" fmla="*/ 41392 h 82550"/>
                      <a:gd name="connsiteX1" fmla="*/ 14938 w 134057"/>
                      <a:gd name="connsiteY1" fmla="*/ 82551 h 82550"/>
                      <a:gd name="connsiteX2" fmla="*/ 10114 w 134057"/>
                      <a:gd name="connsiteY2" fmla="*/ 69557 h 82550"/>
                      <a:gd name="connsiteX3" fmla="*/ 10114 w 134057"/>
                      <a:gd name="connsiteY3" fmla="*/ 69557 h 82550"/>
                      <a:gd name="connsiteX4" fmla="*/ 5212 w 134057"/>
                      <a:gd name="connsiteY4" fmla="*/ 56408 h 82550"/>
                      <a:gd name="connsiteX5" fmla="*/ 0 w 134057"/>
                      <a:gd name="connsiteY5" fmla="*/ 41626 h 82550"/>
                      <a:gd name="connsiteX6" fmla="*/ 120364 w 134057"/>
                      <a:gd name="connsiteY6" fmla="*/ 0 h 82550"/>
                      <a:gd name="connsiteX7" fmla="*/ 123320 w 134057"/>
                      <a:gd name="connsiteY7" fmla="*/ 10504 h 82550"/>
                      <a:gd name="connsiteX8" fmla="*/ 131412 w 134057"/>
                      <a:gd name="connsiteY8" fmla="*/ 33767 h 82550"/>
                      <a:gd name="connsiteX9" fmla="*/ 134057 w 134057"/>
                      <a:gd name="connsiteY9" fmla="*/ 41392 h 8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4057" h="82550">
                        <a:moveTo>
                          <a:pt x="134057" y="41392"/>
                        </a:moveTo>
                        <a:lnTo>
                          <a:pt x="14938" y="82551"/>
                        </a:lnTo>
                        <a:cubicBezTo>
                          <a:pt x="13226" y="78272"/>
                          <a:pt x="11749" y="73914"/>
                          <a:pt x="10114" y="69557"/>
                        </a:cubicBezTo>
                        <a:lnTo>
                          <a:pt x="10114" y="69557"/>
                        </a:lnTo>
                        <a:cubicBezTo>
                          <a:pt x="8480" y="65200"/>
                          <a:pt x="6847" y="60843"/>
                          <a:pt x="5212" y="56408"/>
                        </a:cubicBezTo>
                        <a:cubicBezTo>
                          <a:pt x="3501" y="51507"/>
                          <a:pt x="1711" y="46605"/>
                          <a:pt x="0" y="41626"/>
                        </a:cubicBezTo>
                        <a:lnTo>
                          <a:pt x="120364" y="0"/>
                        </a:lnTo>
                        <a:cubicBezTo>
                          <a:pt x="121375" y="3501"/>
                          <a:pt x="122309" y="7002"/>
                          <a:pt x="123320" y="10504"/>
                        </a:cubicBezTo>
                        <a:cubicBezTo>
                          <a:pt x="126043" y="18284"/>
                          <a:pt x="128688" y="25987"/>
                          <a:pt x="131412" y="33767"/>
                        </a:cubicBezTo>
                        <a:cubicBezTo>
                          <a:pt x="132268" y="36335"/>
                          <a:pt x="133202" y="38902"/>
                          <a:pt x="134057" y="41392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3" name="Forma libre: forma 162">
                    <a:extLst>
                      <a:ext uri="{FF2B5EF4-FFF2-40B4-BE49-F238E27FC236}">
                        <a16:creationId xmlns:a16="http://schemas.microsoft.com/office/drawing/2014/main" id="{46586AAA-3EB1-F77F-6BDF-4465528D6C24}"/>
                      </a:ext>
                    </a:extLst>
                  </p:cNvPr>
                  <p:cNvSpPr/>
                  <p:nvPr/>
                </p:nvSpPr>
                <p:spPr>
                  <a:xfrm>
                    <a:off x="9527344" y="4042334"/>
                    <a:ext cx="135146" cy="107370"/>
                  </a:xfrm>
                  <a:custGeom>
                    <a:avLst/>
                    <a:gdLst>
                      <a:gd name="connsiteX0" fmla="*/ 135147 w 135146"/>
                      <a:gd name="connsiteY0" fmla="*/ 39214 h 107370"/>
                      <a:gd name="connsiteX1" fmla="*/ 31510 w 135146"/>
                      <a:gd name="connsiteY1" fmla="*/ 107371 h 107370"/>
                      <a:gd name="connsiteX2" fmla="*/ 23653 w 135146"/>
                      <a:gd name="connsiteY2" fmla="*/ 98812 h 107370"/>
                      <a:gd name="connsiteX3" fmla="*/ 778 w 135146"/>
                      <a:gd name="connsiteY3" fmla="*/ 68468 h 107370"/>
                      <a:gd name="connsiteX4" fmla="*/ 0 w 135146"/>
                      <a:gd name="connsiteY4" fmla="*/ 67379 h 107370"/>
                      <a:gd name="connsiteX5" fmla="*/ 102468 w 135146"/>
                      <a:gd name="connsiteY5" fmla="*/ 0 h 107370"/>
                      <a:gd name="connsiteX6" fmla="*/ 106048 w 135146"/>
                      <a:gd name="connsiteY6" fmla="*/ 5758 h 107370"/>
                      <a:gd name="connsiteX7" fmla="*/ 120208 w 135146"/>
                      <a:gd name="connsiteY7" fmla="*/ 24820 h 107370"/>
                      <a:gd name="connsiteX8" fmla="*/ 135147 w 135146"/>
                      <a:gd name="connsiteY8" fmla="*/ 39214 h 107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146" h="107370">
                        <a:moveTo>
                          <a:pt x="135147" y="39214"/>
                        </a:moveTo>
                        <a:lnTo>
                          <a:pt x="31510" y="107371"/>
                        </a:lnTo>
                        <a:cubicBezTo>
                          <a:pt x="28865" y="104570"/>
                          <a:pt x="26220" y="101691"/>
                          <a:pt x="23653" y="98812"/>
                        </a:cubicBezTo>
                        <a:cubicBezTo>
                          <a:pt x="15172" y="89320"/>
                          <a:pt x="7080" y="79516"/>
                          <a:pt x="778" y="68468"/>
                        </a:cubicBezTo>
                        <a:cubicBezTo>
                          <a:pt x="544" y="68079"/>
                          <a:pt x="312" y="67768"/>
                          <a:pt x="0" y="67379"/>
                        </a:cubicBezTo>
                        <a:lnTo>
                          <a:pt x="102468" y="0"/>
                        </a:lnTo>
                        <a:cubicBezTo>
                          <a:pt x="103635" y="1945"/>
                          <a:pt x="104803" y="3890"/>
                          <a:pt x="106048" y="5758"/>
                        </a:cubicBezTo>
                        <a:cubicBezTo>
                          <a:pt x="110794" y="12138"/>
                          <a:pt x="115462" y="18518"/>
                          <a:pt x="120208" y="24820"/>
                        </a:cubicBezTo>
                        <a:cubicBezTo>
                          <a:pt x="124954" y="29955"/>
                          <a:pt x="129934" y="34779"/>
                          <a:pt x="135147" y="39214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4" name="Forma libre: forma 163">
                    <a:extLst>
                      <a:ext uri="{FF2B5EF4-FFF2-40B4-BE49-F238E27FC236}">
                        <a16:creationId xmlns:a16="http://schemas.microsoft.com/office/drawing/2014/main" id="{8ECEA33E-0311-1D1E-CCEC-94B58341334A}"/>
                      </a:ext>
                    </a:extLst>
                  </p:cNvPr>
                  <p:cNvSpPr/>
                  <p:nvPr/>
                </p:nvSpPr>
                <p:spPr>
                  <a:xfrm>
                    <a:off x="9667392" y="4103411"/>
                    <a:ext cx="83406" cy="123320"/>
                  </a:xfrm>
                  <a:custGeom>
                    <a:avLst/>
                    <a:gdLst>
                      <a:gd name="connsiteX0" fmla="*/ 83406 w 83406"/>
                      <a:gd name="connsiteY0" fmla="*/ 8948 h 123320"/>
                      <a:gd name="connsiteX1" fmla="*/ 53062 w 83406"/>
                      <a:gd name="connsiteY1" fmla="*/ 123321 h 123320"/>
                      <a:gd name="connsiteX2" fmla="*/ 39447 w 83406"/>
                      <a:gd name="connsiteY2" fmla="*/ 122465 h 123320"/>
                      <a:gd name="connsiteX3" fmla="*/ 34934 w 83406"/>
                      <a:gd name="connsiteY3" fmla="*/ 121064 h 123320"/>
                      <a:gd name="connsiteX4" fmla="*/ 9881 w 83406"/>
                      <a:gd name="connsiteY4" fmla="*/ 116941 h 123320"/>
                      <a:gd name="connsiteX5" fmla="*/ 0 w 83406"/>
                      <a:gd name="connsiteY5" fmla="*/ 114140 h 123320"/>
                      <a:gd name="connsiteX6" fmla="*/ 30266 w 83406"/>
                      <a:gd name="connsiteY6" fmla="*/ 0 h 123320"/>
                      <a:gd name="connsiteX7" fmla="*/ 38513 w 83406"/>
                      <a:gd name="connsiteY7" fmla="*/ 3034 h 123320"/>
                      <a:gd name="connsiteX8" fmla="*/ 74770 w 83406"/>
                      <a:gd name="connsiteY8" fmla="*/ 9025 h 123320"/>
                      <a:gd name="connsiteX9" fmla="*/ 83406 w 83406"/>
                      <a:gd name="connsiteY9" fmla="*/ 8948 h 123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3406" h="123320">
                        <a:moveTo>
                          <a:pt x="83406" y="8948"/>
                        </a:moveTo>
                        <a:lnTo>
                          <a:pt x="53062" y="123321"/>
                        </a:lnTo>
                        <a:cubicBezTo>
                          <a:pt x="48550" y="123087"/>
                          <a:pt x="43960" y="122776"/>
                          <a:pt x="39447" y="122465"/>
                        </a:cubicBezTo>
                        <a:cubicBezTo>
                          <a:pt x="37969" y="122387"/>
                          <a:pt x="36412" y="121609"/>
                          <a:pt x="34934" y="121064"/>
                        </a:cubicBezTo>
                        <a:cubicBezTo>
                          <a:pt x="26298" y="121375"/>
                          <a:pt x="18206" y="118419"/>
                          <a:pt x="9881" y="116941"/>
                        </a:cubicBezTo>
                        <a:cubicBezTo>
                          <a:pt x="6535" y="116085"/>
                          <a:pt x="3267" y="115151"/>
                          <a:pt x="0" y="114140"/>
                        </a:cubicBezTo>
                        <a:lnTo>
                          <a:pt x="30266" y="0"/>
                        </a:lnTo>
                        <a:cubicBezTo>
                          <a:pt x="32989" y="1089"/>
                          <a:pt x="35712" y="2101"/>
                          <a:pt x="38513" y="3034"/>
                        </a:cubicBezTo>
                        <a:cubicBezTo>
                          <a:pt x="50339" y="6847"/>
                          <a:pt x="62710" y="6847"/>
                          <a:pt x="74770" y="9025"/>
                        </a:cubicBezTo>
                        <a:cubicBezTo>
                          <a:pt x="77727" y="8948"/>
                          <a:pt x="80606" y="8948"/>
                          <a:pt x="83406" y="8948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5" name="Forma libre: forma 164">
                    <a:extLst>
                      <a:ext uri="{FF2B5EF4-FFF2-40B4-BE49-F238E27FC236}">
                        <a16:creationId xmlns:a16="http://schemas.microsoft.com/office/drawing/2014/main" id="{69D47EF7-78D3-C19B-9F96-E8A8BAA66BFE}"/>
                      </a:ext>
                    </a:extLst>
                  </p:cNvPr>
                  <p:cNvSpPr/>
                  <p:nvPr/>
                </p:nvSpPr>
                <p:spPr>
                  <a:xfrm>
                    <a:off x="9797949" y="4094774"/>
                    <a:ext cx="60687" cy="125032"/>
                  </a:xfrm>
                  <a:custGeom>
                    <a:avLst/>
                    <a:gdLst>
                      <a:gd name="connsiteX0" fmla="*/ 60687 w 60687"/>
                      <a:gd name="connsiteY0" fmla="*/ 113128 h 125032"/>
                      <a:gd name="connsiteX1" fmla="*/ 46371 w 60687"/>
                      <a:gd name="connsiteY1" fmla="*/ 117718 h 125032"/>
                      <a:gd name="connsiteX2" fmla="*/ 37035 w 60687"/>
                      <a:gd name="connsiteY2" fmla="*/ 120597 h 125032"/>
                      <a:gd name="connsiteX3" fmla="*/ 18672 w 60687"/>
                      <a:gd name="connsiteY3" fmla="*/ 125032 h 125032"/>
                      <a:gd name="connsiteX4" fmla="*/ 0 w 60687"/>
                      <a:gd name="connsiteY4" fmla="*/ 13305 h 125032"/>
                      <a:gd name="connsiteX5" fmla="*/ 10348 w 60687"/>
                      <a:gd name="connsiteY5" fmla="*/ 11671 h 125032"/>
                      <a:gd name="connsiteX6" fmla="*/ 27542 w 60687"/>
                      <a:gd name="connsiteY6" fmla="*/ 6380 h 125032"/>
                      <a:gd name="connsiteX7" fmla="*/ 41859 w 60687"/>
                      <a:gd name="connsiteY7" fmla="*/ 0 h 125032"/>
                      <a:gd name="connsiteX8" fmla="*/ 60687 w 60687"/>
                      <a:gd name="connsiteY8" fmla="*/ 113128 h 125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687" h="125032">
                        <a:moveTo>
                          <a:pt x="60687" y="113128"/>
                        </a:moveTo>
                        <a:cubicBezTo>
                          <a:pt x="56019" y="114840"/>
                          <a:pt x="51195" y="116318"/>
                          <a:pt x="46371" y="117718"/>
                        </a:cubicBezTo>
                        <a:cubicBezTo>
                          <a:pt x="43259" y="118652"/>
                          <a:pt x="40147" y="119664"/>
                          <a:pt x="37035" y="120597"/>
                        </a:cubicBezTo>
                        <a:cubicBezTo>
                          <a:pt x="30966" y="122309"/>
                          <a:pt x="24819" y="123787"/>
                          <a:pt x="18672" y="125032"/>
                        </a:cubicBezTo>
                        <a:lnTo>
                          <a:pt x="0" y="13305"/>
                        </a:lnTo>
                        <a:cubicBezTo>
                          <a:pt x="3423" y="12760"/>
                          <a:pt x="6924" y="12293"/>
                          <a:pt x="10348" y="11671"/>
                        </a:cubicBezTo>
                        <a:cubicBezTo>
                          <a:pt x="16105" y="9881"/>
                          <a:pt x="21785" y="8169"/>
                          <a:pt x="27542" y="6380"/>
                        </a:cubicBezTo>
                        <a:cubicBezTo>
                          <a:pt x="32444" y="4435"/>
                          <a:pt x="37190" y="2256"/>
                          <a:pt x="41859" y="0"/>
                        </a:cubicBezTo>
                        <a:lnTo>
                          <a:pt x="60687" y="113128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</p:grpSp>
        </p:grpSp>
      </p:grpSp>
      <p:grpSp>
        <p:nvGrpSpPr>
          <p:cNvPr id="201" name="Gráfico 199">
            <a:extLst>
              <a:ext uri="{FF2B5EF4-FFF2-40B4-BE49-F238E27FC236}">
                <a16:creationId xmlns:a16="http://schemas.microsoft.com/office/drawing/2014/main" id="{D9D2E64F-8570-FC51-E688-255452FDBF16}"/>
              </a:ext>
            </a:extLst>
          </p:cNvPr>
          <p:cNvGrpSpPr/>
          <p:nvPr/>
        </p:nvGrpSpPr>
        <p:grpSpPr>
          <a:xfrm rot="18563913" flipH="1">
            <a:off x="9719334" y="620611"/>
            <a:ext cx="973113" cy="4167252"/>
            <a:chOff x="5753100" y="1957387"/>
            <a:chExt cx="688086" cy="2946654"/>
          </a:xfrm>
        </p:grpSpPr>
        <p:pic>
          <p:nvPicPr>
            <p:cNvPr id="202" name="Imagen 201">
              <a:extLst>
                <a:ext uri="{FF2B5EF4-FFF2-40B4-BE49-F238E27FC236}">
                  <a16:creationId xmlns:a16="http://schemas.microsoft.com/office/drawing/2014/main" id="{0F9FC57D-BC70-3824-EAA7-0D295ED1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3100" y="1957387"/>
              <a:ext cx="688086" cy="2946654"/>
            </a:xfrm>
            <a:custGeom>
              <a:avLst/>
              <a:gdLst>
                <a:gd name="connsiteX0" fmla="*/ -114 w 688086"/>
                <a:gd name="connsiteY0" fmla="*/ -490 h 2946654"/>
                <a:gd name="connsiteX1" fmla="*/ 687972 w 688086"/>
                <a:gd name="connsiteY1" fmla="*/ -490 h 2946654"/>
                <a:gd name="connsiteX2" fmla="*/ 687972 w 688086"/>
                <a:gd name="connsiteY2" fmla="*/ 2946164 h 2946654"/>
                <a:gd name="connsiteX3" fmla="*/ -114 w 688086"/>
                <a:gd name="connsiteY3" fmla="*/ 2946164 h 294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86" h="2946654">
                  <a:moveTo>
                    <a:pt x="-114" y="-490"/>
                  </a:moveTo>
                  <a:lnTo>
                    <a:pt x="687972" y="-490"/>
                  </a:lnTo>
                  <a:lnTo>
                    <a:pt x="687972" y="2946164"/>
                  </a:lnTo>
                  <a:lnTo>
                    <a:pt x="-114" y="2946164"/>
                  </a:lnTo>
                  <a:close/>
                </a:path>
              </a:pathLst>
            </a:custGeom>
          </p:spPr>
        </p:pic>
        <p:grpSp>
          <p:nvGrpSpPr>
            <p:cNvPr id="203" name="Gráfico 199">
              <a:extLst>
                <a:ext uri="{FF2B5EF4-FFF2-40B4-BE49-F238E27FC236}">
                  <a16:creationId xmlns:a16="http://schemas.microsoft.com/office/drawing/2014/main" id="{EAAB1AA0-AB9C-FAC4-1E7E-64141C41B356}"/>
                </a:ext>
              </a:extLst>
            </p:cNvPr>
            <p:cNvGrpSpPr/>
            <p:nvPr/>
          </p:nvGrpSpPr>
          <p:grpSpPr>
            <a:xfrm>
              <a:off x="5802630" y="2006535"/>
              <a:ext cx="514350" cy="2771775"/>
              <a:chOff x="5802630" y="2006535"/>
              <a:chExt cx="514350" cy="2771775"/>
            </a:xfrm>
          </p:grpSpPr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AF7381A7-23AB-2237-F4DB-EF35DF69F874}"/>
                  </a:ext>
                </a:extLst>
              </p:cNvPr>
              <p:cNvSpPr/>
              <p:nvPr/>
            </p:nvSpPr>
            <p:spPr>
              <a:xfrm>
                <a:off x="5802630" y="2606611"/>
                <a:ext cx="514350" cy="2171699"/>
              </a:xfrm>
              <a:custGeom>
                <a:avLst/>
                <a:gdLst>
                  <a:gd name="connsiteX0" fmla="*/ 0 w 514350"/>
                  <a:gd name="connsiteY0" fmla="*/ 0 h 2171699"/>
                  <a:gd name="connsiteX1" fmla="*/ 514350 w 514350"/>
                  <a:gd name="connsiteY1" fmla="*/ 0 h 2171699"/>
                  <a:gd name="connsiteX2" fmla="*/ 514350 w 514350"/>
                  <a:gd name="connsiteY2" fmla="*/ 2171700 h 2171699"/>
                  <a:gd name="connsiteX3" fmla="*/ 0 w 514350"/>
                  <a:gd name="connsiteY3" fmla="*/ 2171700 h 217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2171699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2171700"/>
                    </a:lnTo>
                    <a:lnTo>
                      <a:pt x="0" y="2171700"/>
                    </a:lnTo>
                    <a:close/>
                  </a:path>
                </a:pathLst>
              </a:custGeom>
              <a:solidFill>
                <a:srgbClr val="FFE0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3B71A2DC-F321-5AC7-4B04-CC7F5F47CCE1}"/>
                  </a:ext>
                </a:extLst>
              </p:cNvPr>
              <p:cNvSpPr/>
              <p:nvPr/>
            </p:nvSpPr>
            <p:spPr>
              <a:xfrm>
                <a:off x="5840730" y="2511361"/>
                <a:ext cx="428625" cy="95250"/>
              </a:xfrm>
              <a:custGeom>
                <a:avLst/>
                <a:gdLst>
                  <a:gd name="connsiteX0" fmla="*/ 0 w 428625"/>
                  <a:gd name="connsiteY0" fmla="*/ 0 h 95250"/>
                  <a:gd name="connsiteX1" fmla="*/ 428625 w 428625"/>
                  <a:gd name="connsiteY1" fmla="*/ 0 h 95250"/>
                  <a:gd name="connsiteX2" fmla="*/ 428625 w 428625"/>
                  <a:gd name="connsiteY2" fmla="*/ 95250 h 95250"/>
                  <a:gd name="connsiteX3" fmla="*/ 0 w 428625"/>
                  <a:gd name="connsiteY3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95250">
                    <a:moveTo>
                      <a:pt x="0" y="0"/>
                    </a:moveTo>
                    <a:lnTo>
                      <a:pt x="428625" y="0"/>
                    </a:lnTo>
                    <a:lnTo>
                      <a:pt x="428625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FFCC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76FE5409-8FAA-706A-491F-E40391EA192F}"/>
                  </a:ext>
                </a:extLst>
              </p:cNvPr>
              <p:cNvSpPr/>
              <p:nvPr/>
            </p:nvSpPr>
            <p:spPr>
              <a:xfrm>
                <a:off x="5897879" y="2006535"/>
                <a:ext cx="314325" cy="504825"/>
              </a:xfrm>
              <a:custGeom>
                <a:avLst/>
                <a:gdLst>
                  <a:gd name="connsiteX0" fmla="*/ 314325 w 314325"/>
                  <a:gd name="connsiteY0" fmla="*/ 504825 h 504825"/>
                  <a:gd name="connsiteX1" fmla="*/ 0 w 314325"/>
                  <a:gd name="connsiteY1" fmla="*/ 504825 h 504825"/>
                  <a:gd name="connsiteX2" fmla="*/ 114300 w 314325"/>
                  <a:gd name="connsiteY2" fmla="*/ 0 h 504825"/>
                  <a:gd name="connsiteX3" fmla="*/ 190500 w 314325"/>
                  <a:gd name="connsiteY3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504825">
                    <a:moveTo>
                      <a:pt x="314325" y="504825"/>
                    </a:moveTo>
                    <a:lnTo>
                      <a:pt x="0" y="504825"/>
                    </a:lnTo>
                    <a:lnTo>
                      <a:pt x="114300" y="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C86389B6-806F-63AD-89A2-FD41298DE79E}"/>
                  </a:ext>
                </a:extLst>
              </p:cNvPr>
              <p:cNvSpPr/>
              <p:nvPr/>
            </p:nvSpPr>
            <p:spPr>
              <a:xfrm>
                <a:off x="5802630" y="4549711"/>
                <a:ext cx="514350" cy="228600"/>
              </a:xfrm>
              <a:custGeom>
                <a:avLst/>
                <a:gdLst>
                  <a:gd name="connsiteX0" fmla="*/ 0 w 514350"/>
                  <a:gd name="connsiteY0" fmla="*/ 0 h 228600"/>
                  <a:gd name="connsiteX1" fmla="*/ 514350 w 514350"/>
                  <a:gd name="connsiteY1" fmla="*/ 0 h 228600"/>
                  <a:gd name="connsiteX2" fmla="*/ 514350 w 514350"/>
                  <a:gd name="connsiteY2" fmla="*/ 228600 h 228600"/>
                  <a:gd name="connsiteX3" fmla="*/ 0 w 51435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228600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CC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DE69CD55-1772-4A00-9962-4EF19F58F904}"/>
                  </a:ext>
                </a:extLst>
              </p:cNvPr>
              <p:cNvSpPr/>
              <p:nvPr/>
            </p:nvSpPr>
            <p:spPr>
              <a:xfrm>
                <a:off x="5802630" y="2768536"/>
                <a:ext cx="514350" cy="95250"/>
              </a:xfrm>
              <a:custGeom>
                <a:avLst/>
                <a:gdLst>
                  <a:gd name="connsiteX0" fmla="*/ 0 w 514350"/>
                  <a:gd name="connsiteY0" fmla="*/ 0 h 95250"/>
                  <a:gd name="connsiteX1" fmla="*/ 514350 w 514350"/>
                  <a:gd name="connsiteY1" fmla="*/ 0 h 95250"/>
                  <a:gd name="connsiteX2" fmla="*/ 514350 w 514350"/>
                  <a:gd name="connsiteY2" fmla="*/ 95250 h 95250"/>
                  <a:gd name="connsiteX3" fmla="*/ 0 w 514350"/>
                  <a:gd name="connsiteY3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95250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2AC74A57-A9C3-6AE6-7747-9DFC597E4DBA}"/>
                  </a:ext>
                </a:extLst>
              </p:cNvPr>
              <p:cNvSpPr/>
              <p:nvPr/>
            </p:nvSpPr>
            <p:spPr>
              <a:xfrm>
                <a:off x="5802630" y="4359211"/>
                <a:ext cx="514350" cy="95249"/>
              </a:xfrm>
              <a:custGeom>
                <a:avLst/>
                <a:gdLst>
                  <a:gd name="connsiteX0" fmla="*/ 0 w 514350"/>
                  <a:gd name="connsiteY0" fmla="*/ 0 h 95249"/>
                  <a:gd name="connsiteX1" fmla="*/ 514350 w 514350"/>
                  <a:gd name="connsiteY1" fmla="*/ 0 h 95249"/>
                  <a:gd name="connsiteX2" fmla="*/ 514350 w 514350"/>
                  <a:gd name="connsiteY2" fmla="*/ 95250 h 95249"/>
                  <a:gd name="connsiteX3" fmla="*/ 0 w 514350"/>
                  <a:gd name="connsiteY3" fmla="*/ 9525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95249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84C35FBE-7F77-B332-0957-560F26E62AEA}"/>
                  </a:ext>
                </a:extLst>
              </p:cNvPr>
              <p:cNvSpPr/>
              <p:nvPr/>
            </p:nvSpPr>
            <p:spPr>
              <a:xfrm>
                <a:off x="5945505" y="3016186"/>
                <a:ext cx="228600" cy="1038225"/>
              </a:xfrm>
              <a:custGeom>
                <a:avLst/>
                <a:gdLst>
                  <a:gd name="connsiteX0" fmla="*/ 228600 w 228600"/>
                  <a:gd name="connsiteY0" fmla="*/ 519113 h 1038225"/>
                  <a:gd name="connsiteX1" fmla="*/ 114300 w 228600"/>
                  <a:gd name="connsiteY1" fmla="*/ 1038225 h 1038225"/>
                  <a:gd name="connsiteX2" fmla="*/ 0 w 228600"/>
                  <a:gd name="connsiteY2" fmla="*/ 519113 h 1038225"/>
                  <a:gd name="connsiteX3" fmla="*/ 114300 w 228600"/>
                  <a:gd name="connsiteY3" fmla="*/ 0 h 1038225"/>
                  <a:gd name="connsiteX4" fmla="*/ 228600 w 228600"/>
                  <a:gd name="connsiteY4" fmla="*/ 519113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1038225">
                    <a:moveTo>
                      <a:pt x="228600" y="519113"/>
                    </a:moveTo>
                    <a:cubicBezTo>
                      <a:pt x="228600" y="805810"/>
                      <a:pt x="177426" y="1038225"/>
                      <a:pt x="114300" y="1038225"/>
                    </a:cubicBezTo>
                    <a:cubicBezTo>
                      <a:pt x="51174" y="1038225"/>
                      <a:pt x="0" y="805810"/>
                      <a:pt x="0" y="519113"/>
                    </a:cubicBezTo>
                    <a:cubicBezTo>
                      <a:pt x="0" y="232415"/>
                      <a:pt x="51174" y="0"/>
                      <a:pt x="114300" y="0"/>
                    </a:cubicBezTo>
                    <a:cubicBezTo>
                      <a:pt x="177426" y="0"/>
                      <a:pt x="228600" y="232415"/>
                      <a:pt x="228600" y="51911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sp>
        <p:nvSpPr>
          <p:cNvPr id="2395" name="Forma libre: forma 2394">
            <a:extLst>
              <a:ext uri="{FF2B5EF4-FFF2-40B4-BE49-F238E27FC236}">
                <a16:creationId xmlns:a16="http://schemas.microsoft.com/office/drawing/2014/main" id="{44352682-4C8E-B478-FAC4-AAE39326BD27}"/>
              </a:ext>
            </a:extLst>
          </p:cNvPr>
          <p:cNvSpPr/>
          <p:nvPr/>
        </p:nvSpPr>
        <p:spPr>
          <a:xfrm>
            <a:off x="4245318" y="1345504"/>
            <a:ext cx="4409700" cy="154039"/>
          </a:xfrm>
          <a:custGeom>
            <a:avLst/>
            <a:gdLst>
              <a:gd name="connsiteX0" fmla="*/ 7106698 w 7783936"/>
              <a:gd name="connsiteY0" fmla="*/ 0 h 352329"/>
              <a:gd name="connsiteX1" fmla="*/ 7070884 w 7783936"/>
              <a:gd name="connsiteY1" fmla="*/ 21717 h 352329"/>
              <a:gd name="connsiteX2" fmla="*/ 7074218 w 7783936"/>
              <a:gd name="connsiteY2" fmla="*/ 32004 h 352329"/>
              <a:gd name="connsiteX3" fmla="*/ 7074789 w 7783936"/>
              <a:gd name="connsiteY3" fmla="*/ 42482 h 352329"/>
              <a:gd name="connsiteX4" fmla="*/ 7038499 w 7783936"/>
              <a:gd name="connsiteY4" fmla="*/ 24955 h 352329"/>
              <a:gd name="connsiteX5" fmla="*/ 6987350 w 7783936"/>
              <a:gd name="connsiteY5" fmla="*/ 63722 h 352329"/>
              <a:gd name="connsiteX6" fmla="*/ 6984302 w 7783936"/>
              <a:gd name="connsiteY6" fmla="*/ 55150 h 352329"/>
              <a:gd name="connsiteX7" fmla="*/ 6890004 w 7783936"/>
              <a:gd name="connsiteY7" fmla="*/ 103156 h 352329"/>
              <a:gd name="connsiteX8" fmla="*/ 6884956 w 7783936"/>
              <a:gd name="connsiteY8" fmla="*/ 99060 h 352329"/>
              <a:gd name="connsiteX9" fmla="*/ 6896767 w 7783936"/>
              <a:gd name="connsiteY9" fmla="*/ 125825 h 352329"/>
              <a:gd name="connsiteX10" fmla="*/ 6865906 w 7783936"/>
              <a:gd name="connsiteY10" fmla="*/ 133636 h 352329"/>
              <a:gd name="connsiteX11" fmla="*/ 6876574 w 7783936"/>
              <a:gd name="connsiteY11" fmla="*/ 120968 h 352329"/>
              <a:gd name="connsiteX12" fmla="*/ 6863715 w 7783936"/>
              <a:gd name="connsiteY12" fmla="*/ 130683 h 352329"/>
              <a:gd name="connsiteX13" fmla="*/ 6877812 w 7783936"/>
              <a:gd name="connsiteY13" fmla="*/ 104584 h 352329"/>
              <a:gd name="connsiteX14" fmla="*/ 6799898 w 7783936"/>
              <a:gd name="connsiteY14" fmla="*/ 143447 h 352329"/>
              <a:gd name="connsiteX15" fmla="*/ 6815328 w 7783936"/>
              <a:gd name="connsiteY15" fmla="*/ 114681 h 352329"/>
              <a:gd name="connsiteX16" fmla="*/ 6850571 w 7783936"/>
              <a:gd name="connsiteY16" fmla="*/ 112871 h 352329"/>
              <a:gd name="connsiteX17" fmla="*/ 6839427 w 7783936"/>
              <a:gd name="connsiteY17" fmla="*/ 84106 h 352329"/>
              <a:gd name="connsiteX18" fmla="*/ 6747701 w 7783936"/>
              <a:gd name="connsiteY18" fmla="*/ 113157 h 352329"/>
              <a:gd name="connsiteX19" fmla="*/ 6748082 w 7783936"/>
              <a:gd name="connsiteY19" fmla="*/ 140780 h 352329"/>
              <a:gd name="connsiteX20" fmla="*/ 6647498 w 7783936"/>
              <a:gd name="connsiteY20" fmla="*/ 144018 h 352329"/>
              <a:gd name="connsiteX21" fmla="*/ 6604921 w 7783936"/>
              <a:gd name="connsiteY21" fmla="*/ 180880 h 352329"/>
              <a:gd name="connsiteX22" fmla="*/ 6610351 w 7783936"/>
              <a:gd name="connsiteY22" fmla="*/ 156686 h 352329"/>
              <a:gd name="connsiteX23" fmla="*/ 6545961 w 7783936"/>
              <a:gd name="connsiteY23" fmla="*/ 191357 h 352329"/>
              <a:gd name="connsiteX24" fmla="*/ 6570345 w 7783936"/>
              <a:gd name="connsiteY24" fmla="*/ 174593 h 352329"/>
              <a:gd name="connsiteX25" fmla="*/ 6531102 w 7783936"/>
              <a:gd name="connsiteY25" fmla="*/ 198025 h 352329"/>
              <a:gd name="connsiteX26" fmla="*/ 6521482 w 7783936"/>
              <a:gd name="connsiteY26" fmla="*/ 180499 h 352329"/>
              <a:gd name="connsiteX27" fmla="*/ 6453378 w 7783936"/>
              <a:gd name="connsiteY27" fmla="*/ 209264 h 352329"/>
              <a:gd name="connsiteX28" fmla="*/ 6418041 w 7783936"/>
              <a:gd name="connsiteY28" fmla="*/ 225171 h 352329"/>
              <a:gd name="connsiteX29" fmla="*/ 6400038 w 7783936"/>
              <a:gd name="connsiteY29" fmla="*/ 232601 h 352329"/>
              <a:gd name="connsiteX30" fmla="*/ 6390894 w 7783936"/>
              <a:gd name="connsiteY30" fmla="*/ 236125 h 352329"/>
              <a:gd name="connsiteX31" fmla="*/ 6386322 w 7783936"/>
              <a:gd name="connsiteY31" fmla="*/ 237744 h 352329"/>
              <a:gd name="connsiteX32" fmla="*/ 6384132 w 7783936"/>
              <a:gd name="connsiteY32" fmla="*/ 238697 h 352329"/>
              <a:gd name="connsiteX33" fmla="*/ 6384608 w 7783936"/>
              <a:gd name="connsiteY33" fmla="*/ 229457 h 352329"/>
              <a:gd name="connsiteX34" fmla="*/ 6383179 w 7783936"/>
              <a:gd name="connsiteY34" fmla="*/ 225171 h 352329"/>
              <a:gd name="connsiteX35" fmla="*/ 6380322 w 7783936"/>
              <a:gd name="connsiteY35" fmla="*/ 221266 h 352329"/>
              <a:gd name="connsiteX36" fmla="*/ 6374130 w 7783936"/>
              <a:gd name="connsiteY36" fmla="*/ 225457 h 352329"/>
              <a:gd name="connsiteX37" fmla="*/ 6367177 w 7783936"/>
              <a:gd name="connsiteY37" fmla="*/ 224314 h 352329"/>
              <a:gd name="connsiteX38" fmla="*/ 6364986 w 7783936"/>
              <a:gd name="connsiteY38" fmla="*/ 223647 h 352329"/>
              <a:gd name="connsiteX39" fmla="*/ 6359557 w 7783936"/>
              <a:gd name="connsiteY39" fmla="*/ 221837 h 352329"/>
              <a:gd name="connsiteX40" fmla="*/ 6348698 w 7783936"/>
              <a:gd name="connsiteY40" fmla="*/ 218027 h 352329"/>
              <a:gd name="connsiteX41" fmla="*/ 6305931 w 7783936"/>
              <a:gd name="connsiteY41" fmla="*/ 200501 h 352329"/>
              <a:gd name="connsiteX42" fmla="*/ 6225636 w 7783936"/>
              <a:gd name="connsiteY42" fmla="*/ 159830 h 352329"/>
              <a:gd name="connsiteX43" fmla="*/ 6197537 w 7783936"/>
              <a:gd name="connsiteY43" fmla="*/ 168307 h 352329"/>
              <a:gd name="connsiteX44" fmla="*/ 6196775 w 7783936"/>
              <a:gd name="connsiteY44" fmla="*/ 156686 h 352329"/>
              <a:gd name="connsiteX45" fmla="*/ 6178963 w 7783936"/>
              <a:gd name="connsiteY45" fmla="*/ 168974 h 352329"/>
              <a:gd name="connsiteX46" fmla="*/ 6174391 w 7783936"/>
              <a:gd name="connsiteY46" fmla="*/ 152019 h 352329"/>
              <a:gd name="connsiteX47" fmla="*/ 6009609 w 7783936"/>
              <a:gd name="connsiteY47" fmla="*/ 111538 h 352329"/>
              <a:gd name="connsiteX48" fmla="*/ 6019610 w 7783936"/>
              <a:gd name="connsiteY48" fmla="*/ 109538 h 352329"/>
              <a:gd name="connsiteX49" fmla="*/ 5944267 w 7783936"/>
              <a:gd name="connsiteY49" fmla="*/ 104680 h 352329"/>
              <a:gd name="connsiteX50" fmla="*/ 5951220 w 7783936"/>
              <a:gd name="connsiteY50" fmla="*/ 103823 h 352329"/>
              <a:gd name="connsiteX51" fmla="*/ 5860542 w 7783936"/>
              <a:gd name="connsiteY51" fmla="*/ 72200 h 352329"/>
              <a:gd name="connsiteX52" fmla="*/ 5816441 w 7783936"/>
              <a:gd name="connsiteY52" fmla="*/ 57245 h 352329"/>
              <a:gd name="connsiteX53" fmla="*/ 5792724 w 7783936"/>
              <a:gd name="connsiteY53" fmla="*/ 47816 h 352329"/>
              <a:gd name="connsiteX54" fmla="*/ 5761482 w 7783936"/>
              <a:gd name="connsiteY54" fmla="*/ 34481 h 352329"/>
              <a:gd name="connsiteX55" fmla="*/ 5732241 w 7783936"/>
              <a:gd name="connsiteY55" fmla="*/ 37624 h 352329"/>
              <a:gd name="connsiteX56" fmla="*/ 5717858 w 7783936"/>
              <a:gd name="connsiteY56" fmla="*/ 38481 h 352329"/>
              <a:gd name="connsiteX57" fmla="*/ 5708904 w 7783936"/>
              <a:gd name="connsiteY57" fmla="*/ 37433 h 352329"/>
              <a:gd name="connsiteX58" fmla="*/ 5635847 w 7783936"/>
              <a:gd name="connsiteY58" fmla="*/ 80010 h 352329"/>
              <a:gd name="connsiteX59" fmla="*/ 5536788 w 7783936"/>
              <a:gd name="connsiteY59" fmla="*/ 70580 h 352329"/>
              <a:gd name="connsiteX60" fmla="*/ 5499164 w 7783936"/>
              <a:gd name="connsiteY60" fmla="*/ 105728 h 352329"/>
              <a:gd name="connsiteX61" fmla="*/ 5494306 w 7783936"/>
              <a:gd name="connsiteY61" fmla="*/ 88773 h 352329"/>
              <a:gd name="connsiteX62" fmla="*/ 5472018 w 7783936"/>
              <a:gd name="connsiteY62" fmla="*/ 113633 h 352329"/>
              <a:gd name="connsiteX63" fmla="*/ 5452396 w 7783936"/>
              <a:gd name="connsiteY63" fmla="*/ 96965 h 352329"/>
              <a:gd name="connsiteX64" fmla="*/ 5434870 w 7783936"/>
              <a:gd name="connsiteY64" fmla="*/ 106204 h 352329"/>
              <a:gd name="connsiteX65" fmla="*/ 5452777 w 7783936"/>
              <a:gd name="connsiteY65" fmla="*/ 114967 h 352329"/>
              <a:gd name="connsiteX66" fmla="*/ 5375815 w 7783936"/>
              <a:gd name="connsiteY66" fmla="*/ 112871 h 352329"/>
              <a:gd name="connsiteX67" fmla="*/ 5310760 w 7783936"/>
              <a:gd name="connsiteY67" fmla="*/ 145066 h 352329"/>
              <a:gd name="connsiteX68" fmla="*/ 5329428 w 7783936"/>
              <a:gd name="connsiteY68" fmla="*/ 125730 h 352329"/>
              <a:gd name="connsiteX69" fmla="*/ 5288566 w 7783936"/>
              <a:gd name="connsiteY69" fmla="*/ 134112 h 352329"/>
              <a:gd name="connsiteX70" fmla="*/ 5288852 w 7783936"/>
              <a:gd name="connsiteY70" fmla="*/ 148590 h 352329"/>
              <a:gd name="connsiteX71" fmla="*/ 5204079 w 7783936"/>
              <a:gd name="connsiteY71" fmla="*/ 164021 h 352329"/>
              <a:gd name="connsiteX72" fmla="*/ 5206461 w 7783936"/>
              <a:gd name="connsiteY72" fmla="*/ 150876 h 352329"/>
              <a:gd name="connsiteX73" fmla="*/ 5042916 w 7783936"/>
              <a:gd name="connsiteY73" fmla="*/ 198977 h 352329"/>
              <a:gd name="connsiteX74" fmla="*/ 5049107 w 7783936"/>
              <a:gd name="connsiteY74" fmla="*/ 227076 h 352329"/>
              <a:gd name="connsiteX75" fmla="*/ 5037773 w 7783936"/>
              <a:gd name="connsiteY75" fmla="*/ 210788 h 352329"/>
              <a:gd name="connsiteX76" fmla="*/ 5038344 w 7783936"/>
              <a:gd name="connsiteY76" fmla="*/ 232410 h 352329"/>
              <a:gd name="connsiteX77" fmla="*/ 5029391 w 7783936"/>
              <a:gd name="connsiteY77" fmla="*/ 206597 h 352329"/>
              <a:gd name="connsiteX78" fmla="*/ 5005007 w 7783936"/>
              <a:gd name="connsiteY78" fmla="*/ 219551 h 352329"/>
              <a:gd name="connsiteX79" fmla="*/ 5007293 w 7783936"/>
              <a:gd name="connsiteY79" fmla="*/ 202883 h 352329"/>
              <a:gd name="connsiteX80" fmla="*/ 4990528 w 7783936"/>
              <a:gd name="connsiteY80" fmla="*/ 208217 h 352329"/>
              <a:gd name="connsiteX81" fmla="*/ 4987386 w 7783936"/>
              <a:gd name="connsiteY81" fmla="*/ 202502 h 352329"/>
              <a:gd name="connsiteX82" fmla="*/ 4984623 w 7783936"/>
              <a:gd name="connsiteY82" fmla="*/ 208788 h 352329"/>
              <a:gd name="connsiteX83" fmla="*/ 4985671 w 7783936"/>
              <a:gd name="connsiteY83" fmla="*/ 203359 h 352329"/>
              <a:gd name="connsiteX84" fmla="*/ 4968621 w 7783936"/>
              <a:gd name="connsiteY84" fmla="*/ 198787 h 352329"/>
              <a:gd name="connsiteX85" fmla="*/ 4950714 w 7783936"/>
              <a:gd name="connsiteY85" fmla="*/ 194501 h 352329"/>
              <a:gd name="connsiteX86" fmla="*/ 4919282 w 7783936"/>
              <a:gd name="connsiteY86" fmla="*/ 188024 h 352329"/>
              <a:gd name="connsiteX87" fmla="*/ 4857560 w 7783936"/>
              <a:gd name="connsiteY87" fmla="*/ 174879 h 352329"/>
              <a:gd name="connsiteX88" fmla="*/ 4817841 w 7783936"/>
              <a:gd name="connsiteY88" fmla="*/ 190214 h 352329"/>
              <a:gd name="connsiteX89" fmla="*/ 4709256 w 7783936"/>
              <a:gd name="connsiteY89" fmla="*/ 142780 h 352329"/>
              <a:gd name="connsiteX90" fmla="*/ 4681633 w 7783936"/>
              <a:gd name="connsiteY90" fmla="*/ 159068 h 352329"/>
              <a:gd name="connsiteX91" fmla="*/ 4666203 w 7783936"/>
              <a:gd name="connsiteY91" fmla="*/ 130016 h 352329"/>
              <a:gd name="connsiteX92" fmla="*/ 4536853 w 7783936"/>
              <a:gd name="connsiteY92" fmla="*/ 109157 h 352329"/>
              <a:gd name="connsiteX93" fmla="*/ 4543616 w 7783936"/>
              <a:gd name="connsiteY93" fmla="*/ 125159 h 352329"/>
              <a:gd name="connsiteX94" fmla="*/ 4523042 w 7783936"/>
              <a:gd name="connsiteY94" fmla="*/ 105728 h 352329"/>
              <a:gd name="connsiteX95" fmla="*/ 4526471 w 7783936"/>
              <a:gd name="connsiteY95" fmla="*/ 105156 h 352329"/>
              <a:gd name="connsiteX96" fmla="*/ 4414933 w 7783936"/>
              <a:gd name="connsiteY96" fmla="*/ 64294 h 352329"/>
              <a:gd name="connsiteX97" fmla="*/ 4362165 w 7783936"/>
              <a:gd name="connsiteY97" fmla="*/ 38386 h 352329"/>
              <a:gd name="connsiteX98" fmla="*/ 4336828 w 7783936"/>
              <a:gd name="connsiteY98" fmla="*/ 31909 h 352329"/>
              <a:gd name="connsiteX99" fmla="*/ 4324446 w 7783936"/>
              <a:gd name="connsiteY99" fmla="*/ 31242 h 352329"/>
              <a:gd name="connsiteX100" fmla="*/ 4318349 w 7783936"/>
              <a:gd name="connsiteY100" fmla="*/ 31718 h 352329"/>
              <a:gd name="connsiteX101" fmla="*/ 4311111 w 7783936"/>
              <a:gd name="connsiteY101" fmla="*/ 32385 h 352329"/>
              <a:gd name="connsiteX102" fmla="*/ 4314063 w 7783936"/>
              <a:gd name="connsiteY102" fmla="*/ 32385 h 352329"/>
              <a:gd name="connsiteX103" fmla="*/ 4315873 w 7783936"/>
              <a:gd name="connsiteY103" fmla="*/ 32099 h 352329"/>
              <a:gd name="connsiteX104" fmla="*/ 4272058 w 7783936"/>
              <a:gd name="connsiteY104" fmla="*/ 27146 h 352329"/>
              <a:gd name="connsiteX105" fmla="*/ 4245864 w 7783936"/>
              <a:gd name="connsiteY105" fmla="*/ 38672 h 352329"/>
              <a:gd name="connsiteX106" fmla="*/ 4233291 w 7783936"/>
              <a:gd name="connsiteY106" fmla="*/ 44291 h 352329"/>
              <a:gd name="connsiteX107" fmla="*/ 4225766 w 7783936"/>
              <a:gd name="connsiteY107" fmla="*/ 48578 h 352329"/>
              <a:gd name="connsiteX108" fmla="*/ 4216908 w 7783936"/>
              <a:gd name="connsiteY108" fmla="*/ 30194 h 352329"/>
              <a:gd name="connsiteX109" fmla="*/ 4069652 w 7783936"/>
              <a:gd name="connsiteY109" fmla="*/ 82201 h 352329"/>
              <a:gd name="connsiteX110" fmla="*/ 3867912 w 7783936"/>
              <a:gd name="connsiteY110" fmla="*/ 110014 h 352329"/>
              <a:gd name="connsiteX111" fmla="*/ 3873627 w 7783936"/>
              <a:gd name="connsiteY111" fmla="*/ 119063 h 352329"/>
              <a:gd name="connsiteX112" fmla="*/ 3844481 w 7783936"/>
              <a:gd name="connsiteY112" fmla="*/ 118301 h 352329"/>
              <a:gd name="connsiteX113" fmla="*/ 3854672 w 7783936"/>
              <a:gd name="connsiteY113" fmla="*/ 130778 h 352329"/>
              <a:gd name="connsiteX114" fmla="*/ 3675221 w 7783936"/>
              <a:gd name="connsiteY114" fmla="*/ 174212 h 352329"/>
              <a:gd name="connsiteX115" fmla="*/ 3581876 w 7783936"/>
              <a:gd name="connsiteY115" fmla="*/ 187928 h 352329"/>
              <a:gd name="connsiteX116" fmla="*/ 3535394 w 7783936"/>
              <a:gd name="connsiteY116" fmla="*/ 194881 h 352329"/>
              <a:gd name="connsiteX117" fmla="*/ 3523869 w 7783936"/>
              <a:gd name="connsiteY117" fmla="*/ 196691 h 352329"/>
              <a:gd name="connsiteX118" fmla="*/ 3518059 w 7783936"/>
              <a:gd name="connsiteY118" fmla="*/ 197644 h 352329"/>
              <a:gd name="connsiteX119" fmla="*/ 3515201 w 7783936"/>
              <a:gd name="connsiteY119" fmla="*/ 198120 h 352329"/>
              <a:gd name="connsiteX120" fmla="*/ 3514916 w 7783936"/>
              <a:gd name="connsiteY120" fmla="*/ 197930 h 352329"/>
              <a:gd name="connsiteX121" fmla="*/ 3514344 w 7783936"/>
              <a:gd name="connsiteY121" fmla="*/ 196025 h 352329"/>
              <a:gd name="connsiteX122" fmla="*/ 3514344 w 7783936"/>
              <a:gd name="connsiteY122" fmla="*/ 195644 h 352329"/>
              <a:gd name="connsiteX123" fmla="*/ 3514058 w 7783936"/>
              <a:gd name="connsiteY123" fmla="*/ 197072 h 352329"/>
              <a:gd name="connsiteX124" fmla="*/ 3513392 w 7783936"/>
              <a:gd name="connsiteY124" fmla="*/ 199168 h 352329"/>
              <a:gd name="connsiteX125" fmla="*/ 3511487 w 7783936"/>
              <a:gd name="connsiteY125" fmla="*/ 200120 h 352329"/>
              <a:gd name="connsiteX126" fmla="*/ 3509010 w 7783936"/>
              <a:gd name="connsiteY126" fmla="*/ 201073 h 352329"/>
              <a:gd name="connsiteX127" fmla="*/ 3492056 w 7783936"/>
              <a:gd name="connsiteY127" fmla="*/ 212217 h 352329"/>
              <a:gd name="connsiteX128" fmla="*/ 3445955 w 7783936"/>
              <a:gd name="connsiteY128" fmla="*/ 204883 h 352329"/>
              <a:gd name="connsiteX129" fmla="*/ 3467005 w 7783936"/>
              <a:gd name="connsiteY129" fmla="*/ 191453 h 352329"/>
              <a:gd name="connsiteX130" fmla="*/ 3194209 w 7783936"/>
              <a:gd name="connsiteY130" fmla="*/ 129540 h 352329"/>
              <a:gd name="connsiteX131" fmla="*/ 3210782 w 7783936"/>
              <a:gd name="connsiteY131" fmla="*/ 124111 h 352329"/>
              <a:gd name="connsiteX132" fmla="*/ 3139821 w 7783936"/>
              <a:gd name="connsiteY132" fmla="*/ 114014 h 352329"/>
              <a:gd name="connsiteX133" fmla="*/ 3132868 w 7783936"/>
              <a:gd name="connsiteY133" fmla="*/ 95441 h 352329"/>
              <a:gd name="connsiteX134" fmla="*/ 3075908 w 7783936"/>
              <a:gd name="connsiteY134" fmla="*/ 82582 h 352329"/>
              <a:gd name="connsiteX135" fmla="*/ 3086005 w 7783936"/>
              <a:gd name="connsiteY135" fmla="*/ 79820 h 352329"/>
              <a:gd name="connsiteX136" fmla="*/ 3037713 w 7783936"/>
              <a:gd name="connsiteY136" fmla="*/ 80201 h 352329"/>
              <a:gd name="connsiteX137" fmla="*/ 2950274 w 7783936"/>
              <a:gd name="connsiteY137" fmla="*/ 51816 h 352329"/>
              <a:gd name="connsiteX138" fmla="*/ 2884551 w 7783936"/>
              <a:gd name="connsiteY138" fmla="*/ 49530 h 352329"/>
              <a:gd name="connsiteX139" fmla="*/ 2839307 w 7783936"/>
              <a:gd name="connsiteY139" fmla="*/ 16669 h 352329"/>
              <a:gd name="connsiteX140" fmla="*/ 2793016 w 7783936"/>
              <a:gd name="connsiteY140" fmla="*/ 34004 h 352329"/>
              <a:gd name="connsiteX141" fmla="*/ 2773394 w 7783936"/>
              <a:gd name="connsiteY141" fmla="*/ 48197 h 352329"/>
              <a:gd name="connsiteX142" fmla="*/ 2757869 w 7783936"/>
              <a:gd name="connsiteY142" fmla="*/ 33338 h 352329"/>
              <a:gd name="connsiteX143" fmla="*/ 2722912 w 7783936"/>
              <a:gd name="connsiteY143" fmla="*/ 63913 h 352329"/>
              <a:gd name="connsiteX144" fmla="*/ 2607945 w 7783936"/>
              <a:gd name="connsiteY144" fmla="*/ 85153 h 352329"/>
              <a:gd name="connsiteX145" fmla="*/ 2421255 w 7783936"/>
              <a:gd name="connsiteY145" fmla="*/ 175641 h 352329"/>
              <a:gd name="connsiteX146" fmla="*/ 2478405 w 7783936"/>
              <a:gd name="connsiteY146" fmla="*/ 126302 h 352329"/>
              <a:gd name="connsiteX147" fmla="*/ 2334673 w 7783936"/>
              <a:gd name="connsiteY147" fmla="*/ 200120 h 352329"/>
              <a:gd name="connsiteX148" fmla="*/ 2343626 w 7783936"/>
              <a:gd name="connsiteY148" fmla="*/ 180880 h 352329"/>
              <a:gd name="connsiteX149" fmla="*/ 2268188 w 7783936"/>
              <a:gd name="connsiteY149" fmla="*/ 209836 h 352329"/>
              <a:gd name="connsiteX150" fmla="*/ 2231422 w 7783936"/>
              <a:gd name="connsiteY150" fmla="*/ 221742 h 352329"/>
              <a:gd name="connsiteX151" fmla="*/ 2226945 w 7783936"/>
              <a:gd name="connsiteY151" fmla="*/ 223361 h 352329"/>
              <a:gd name="connsiteX152" fmla="*/ 2223516 w 7783936"/>
              <a:gd name="connsiteY152" fmla="*/ 224695 h 352329"/>
              <a:gd name="connsiteX153" fmla="*/ 2220563 w 7783936"/>
              <a:gd name="connsiteY153" fmla="*/ 226314 h 352329"/>
              <a:gd name="connsiteX154" fmla="*/ 2214372 w 7783936"/>
              <a:gd name="connsiteY154" fmla="*/ 230600 h 352329"/>
              <a:gd name="connsiteX155" fmla="*/ 2207419 w 7783936"/>
              <a:gd name="connsiteY155" fmla="*/ 232124 h 352329"/>
              <a:gd name="connsiteX156" fmla="*/ 2212467 w 7783936"/>
              <a:gd name="connsiteY156" fmla="*/ 226409 h 352329"/>
              <a:gd name="connsiteX157" fmla="*/ 2202180 w 7783936"/>
              <a:gd name="connsiteY157" fmla="*/ 231362 h 352329"/>
              <a:gd name="connsiteX158" fmla="*/ 2207228 w 7783936"/>
              <a:gd name="connsiteY158" fmla="*/ 229648 h 352329"/>
              <a:gd name="connsiteX159" fmla="*/ 2204847 w 7783936"/>
              <a:gd name="connsiteY159" fmla="*/ 242411 h 352329"/>
              <a:gd name="connsiteX160" fmla="*/ 2199799 w 7783936"/>
              <a:gd name="connsiteY160" fmla="*/ 247460 h 352329"/>
              <a:gd name="connsiteX161" fmla="*/ 2196275 w 7783936"/>
              <a:gd name="connsiteY161" fmla="*/ 249555 h 352329"/>
              <a:gd name="connsiteX162" fmla="*/ 2190750 w 7783936"/>
              <a:gd name="connsiteY162" fmla="*/ 250889 h 352329"/>
              <a:gd name="connsiteX163" fmla="*/ 2156460 w 7783936"/>
              <a:gd name="connsiteY163" fmla="*/ 259937 h 352329"/>
              <a:gd name="connsiteX164" fmla="*/ 2148364 w 7783936"/>
              <a:gd name="connsiteY164" fmla="*/ 203740 h 352329"/>
              <a:gd name="connsiteX165" fmla="*/ 2129790 w 7783936"/>
              <a:gd name="connsiteY165" fmla="*/ 214122 h 352329"/>
              <a:gd name="connsiteX166" fmla="*/ 2131600 w 7783936"/>
              <a:gd name="connsiteY166" fmla="*/ 198120 h 352329"/>
              <a:gd name="connsiteX167" fmla="*/ 2068449 w 7783936"/>
              <a:gd name="connsiteY167" fmla="*/ 197072 h 352329"/>
              <a:gd name="connsiteX168" fmla="*/ 2083308 w 7783936"/>
              <a:gd name="connsiteY168" fmla="*/ 186595 h 352329"/>
              <a:gd name="connsiteX169" fmla="*/ 2015585 w 7783936"/>
              <a:gd name="connsiteY169" fmla="*/ 182690 h 352329"/>
              <a:gd name="connsiteX170" fmla="*/ 2024825 w 7783936"/>
              <a:gd name="connsiteY170" fmla="*/ 177546 h 352329"/>
              <a:gd name="connsiteX171" fmla="*/ 1882712 w 7783936"/>
              <a:gd name="connsiteY171" fmla="*/ 150876 h 352329"/>
              <a:gd name="connsiteX172" fmla="*/ 1870901 w 7783936"/>
              <a:gd name="connsiteY172" fmla="*/ 116015 h 352329"/>
              <a:gd name="connsiteX173" fmla="*/ 1840230 w 7783936"/>
              <a:gd name="connsiteY173" fmla="*/ 112681 h 352329"/>
              <a:gd name="connsiteX174" fmla="*/ 1848517 w 7783936"/>
              <a:gd name="connsiteY174" fmla="*/ 126302 h 352329"/>
              <a:gd name="connsiteX175" fmla="*/ 1776984 w 7783936"/>
              <a:gd name="connsiteY175" fmla="*/ 111538 h 352329"/>
              <a:gd name="connsiteX176" fmla="*/ 1798415 w 7783936"/>
              <a:gd name="connsiteY176" fmla="*/ 109252 h 352329"/>
              <a:gd name="connsiteX177" fmla="*/ 1750028 w 7783936"/>
              <a:gd name="connsiteY177" fmla="*/ 97727 h 352329"/>
              <a:gd name="connsiteX178" fmla="*/ 1774222 w 7783936"/>
              <a:gd name="connsiteY178" fmla="*/ 114109 h 352329"/>
              <a:gd name="connsiteX179" fmla="*/ 1736979 w 7783936"/>
              <a:gd name="connsiteY179" fmla="*/ 124111 h 352329"/>
              <a:gd name="connsiteX180" fmla="*/ 1702689 w 7783936"/>
              <a:gd name="connsiteY180" fmla="*/ 99441 h 352329"/>
              <a:gd name="connsiteX181" fmla="*/ 1702784 w 7783936"/>
              <a:gd name="connsiteY181" fmla="*/ 99441 h 352329"/>
              <a:gd name="connsiteX182" fmla="*/ 1656302 w 7783936"/>
              <a:gd name="connsiteY182" fmla="*/ 93345 h 352329"/>
              <a:gd name="connsiteX183" fmla="*/ 1665732 w 7783936"/>
              <a:gd name="connsiteY183" fmla="*/ 66866 h 352329"/>
              <a:gd name="connsiteX184" fmla="*/ 1641158 w 7783936"/>
              <a:gd name="connsiteY184" fmla="*/ 69247 h 352329"/>
              <a:gd name="connsiteX185" fmla="*/ 1600962 w 7783936"/>
              <a:gd name="connsiteY185" fmla="*/ 59627 h 352329"/>
              <a:gd name="connsiteX186" fmla="*/ 1572673 w 7783936"/>
              <a:gd name="connsiteY186" fmla="*/ 81248 h 352329"/>
              <a:gd name="connsiteX187" fmla="*/ 1573054 w 7783936"/>
              <a:gd name="connsiteY187" fmla="*/ 62008 h 352329"/>
              <a:gd name="connsiteX188" fmla="*/ 1563624 w 7783936"/>
              <a:gd name="connsiteY188" fmla="*/ 80867 h 352329"/>
              <a:gd name="connsiteX189" fmla="*/ 1546860 w 7783936"/>
              <a:gd name="connsiteY189" fmla="*/ 70104 h 352329"/>
              <a:gd name="connsiteX190" fmla="*/ 1522000 w 7783936"/>
              <a:gd name="connsiteY190" fmla="*/ 95536 h 352329"/>
              <a:gd name="connsiteX191" fmla="*/ 1528477 w 7783936"/>
              <a:gd name="connsiteY191" fmla="*/ 87249 h 352329"/>
              <a:gd name="connsiteX192" fmla="*/ 1411415 w 7783936"/>
              <a:gd name="connsiteY192" fmla="*/ 132017 h 352329"/>
              <a:gd name="connsiteX193" fmla="*/ 1423797 w 7783936"/>
              <a:gd name="connsiteY193" fmla="*/ 102680 h 352329"/>
              <a:gd name="connsiteX194" fmla="*/ 1264634 w 7783936"/>
              <a:gd name="connsiteY194" fmla="*/ 182499 h 352329"/>
              <a:gd name="connsiteX195" fmla="*/ 1275302 w 7783936"/>
              <a:gd name="connsiteY195" fmla="*/ 181166 h 352329"/>
              <a:gd name="connsiteX196" fmla="*/ 1208913 w 7783936"/>
              <a:gd name="connsiteY196" fmla="*/ 204597 h 352329"/>
              <a:gd name="connsiteX197" fmla="*/ 1211104 w 7783936"/>
              <a:gd name="connsiteY197" fmla="*/ 189452 h 352329"/>
              <a:gd name="connsiteX198" fmla="*/ 1087850 w 7783936"/>
              <a:gd name="connsiteY198" fmla="*/ 252317 h 352329"/>
              <a:gd name="connsiteX199" fmla="*/ 1091946 w 7783936"/>
              <a:gd name="connsiteY199" fmla="*/ 242506 h 352329"/>
              <a:gd name="connsiteX200" fmla="*/ 1079564 w 7783936"/>
              <a:gd name="connsiteY200" fmla="*/ 244126 h 352329"/>
              <a:gd name="connsiteX201" fmla="*/ 1072896 w 7783936"/>
              <a:gd name="connsiteY201" fmla="*/ 245555 h 352329"/>
              <a:gd name="connsiteX202" fmla="*/ 1069467 w 7783936"/>
              <a:gd name="connsiteY202" fmla="*/ 246412 h 352329"/>
              <a:gd name="connsiteX203" fmla="*/ 1067181 w 7783936"/>
              <a:gd name="connsiteY203" fmla="*/ 246888 h 352329"/>
              <a:gd name="connsiteX204" fmla="*/ 1050417 w 7783936"/>
              <a:gd name="connsiteY204" fmla="*/ 251555 h 352329"/>
              <a:gd name="connsiteX205" fmla="*/ 1034796 w 7783936"/>
              <a:gd name="connsiteY205" fmla="*/ 244126 h 352329"/>
              <a:gd name="connsiteX206" fmla="*/ 1032415 w 7783936"/>
              <a:gd name="connsiteY206" fmla="*/ 245936 h 352329"/>
              <a:gd name="connsiteX207" fmla="*/ 1028891 w 7783936"/>
              <a:gd name="connsiteY207" fmla="*/ 246793 h 352329"/>
              <a:gd name="connsiteX208" fmla="*/ 1022128 w 7783936"/>
              <a:gd name="connsiteY208" fmla="*/ 247745 h 352329"/>
              <a:gd name="connsiteX209" fmla="*/ 1018413 w 7783936"/>
              <a:gd name="connsiteY209" fmla="*/ 257270 h 352329"/>
              <a:gd name="connsiteX210" fmla="*/ 822293 w 7783936"/>
              <a:gd name="connsiteY210" fmla="*/ 176594 h 352329"/>
              <a:gd name="connsiteX211" fmla="*/ 836581 w 7783936"/>
              <a:gd name="connsiteY211" fmla="*/ 174212 h 352329"/>
              <a:gd name="connsiteX212" fmla="*/ 779812 w 7783936"/>
              <a:gd name="connsiteY212" fmla="*/ 162878 h 352329"/>
              <a:gd name="connsiteX213" fmla="*/ 792385 w 7783936"/>
              <a:gd name="connsiteY213" fmla="*/ 186500 h 352329"/>
              <a:gd name="connsiteX214" fmla="*/ 752380 w 7783936"/>
              <a:gd name="connsiteY214" fmla="*/ 187547 h 352329"/>
              <a:gd name="connsiteX215" fmla="*/ 750856 w 7783936"/>
              <a:gd name="connsiteY215" fmla="*/ 156877 h 352329"/>
              <a:gd name="connsiteX216" fmla="*/ 745808 w 7783936"/>
              <a:gd name="connsiteY216" fmla="*/ 168497 h 352329"/>
              <a:gd name="connsiteX217" fmla="*/ 698945 w 7783936"/>
              <a:gd name="connsiteY217" fmla="*/ 163925 h 352329"/>
              <a:gd name="connsiteX218" fmla="*/ 703231 w 7783936"/>
              <a:gd name="connsiteY218" fmla="*/ 158020 h 352329"/>
              <a:gd name="connsiteX219" fmla="*/ 656368 w 7783936"/>
              <a:gd name="connsiteY219" fmla="*/ 153448 h 352329"/>
              <a:gd name="connsiteX220" fmla="*/ 679133 w 7783936"/>
              <a:gd name="connsiteY220" fmla="*/ 140399 h 352329"/>
              <a:gd name="connsiteX221" fmla="*/ 611696 w 7783936"/>
              <a:gd name="connsiteY221" fmla="*/ 131921 h 352329"/>
              <a:gd name="connsiteX222" fmla="*/ 646462 w 7783936"/>
              <a:gd name="connsiteY222" fmla="*/ 134684 h 352329"/>
              <a:gd name="connsiteX223" fmla="*/ 611600 w 7783936"/>
              <a:gd name="connsiteY223" fmla="*/ 105632 h 352329"/>
              <a:gd name="connsiteX224" fmla="*/ 613029 w 7783936"/>
              <a:gd name="connsiteY224" fmla="*/ 106585 h 352329"/>
              <a:gd name="connsiteX225" fmla="*/ 578549 w 7783936"/>
              <a:gd name="connsiteY225" fmla="*/ 86297 h 352329"/>
              <a:gd name="connsiteX226" fmla="*/ 586454 w 7783936"/>
              <a:gd name="connsiteY226" fmla="*/ 94107 h 352329"/>
              <a:gd name="connsiteX227" fmla="*/ 482441 w 7783936"/>
              <a:gd name="connsiteY227" fmla="*/ 93917 h 352329"/>
              <a:gd name="connsiteX228" fmla="*/ 505777 w 7783936"/>
              <a:gd name="connsiteY228" fmla="*/ 82201 h 352329"/>
              <a:gd name="connsiteX229" fmla="*/ 501491 w 7783936"/>
              <a:gd name="connsiteY229" fmla="*/ 76200 h 352329"/>
              <a:gd name="connsiteX230" fmla="*/ 500729 w 7783936"/>
              <a:gd name="connsiteY230" fmla="*/ 66675 h 352329"/>
              <a:gd name="connsiteX231" fmla="*/ 474536 w 7783936"/>
              <a:gd name="connsiteY231" fmla="*/ 41815 h 352329"/>
              <a:gd name="connsiteX232" fmla="*/ 462725 w 7783936"/>
              <a:gd name="connsiteY232" fmla="*/ 42005 h 352329"/>
              <a:gd name="connsiteX233" fmla="*/ 431578 w 7783936"/>
              <a:gd name="connsiteY233" fmla="*/ 50292 h 352329"/>
              <a:gd name="connsiteX234" fmla="*/ 422910 w 7783936"/>
              <a:gd name="connsiteY234" fmla="*/ 52864 h 352329"/>
              <a:gd name="connsiteX235" fmla="*/ 414814 w 7783936"/>
              <a:gd name="connsiteY235" fmla="*/ 56483 h 352329"/>
              <a:gd name="connsiteX236" fmla="*/ 403289 w 7783936"/>
              <a:gd name="connsiteY236" fmla="*/ 68675 h 352329"/>
              <a:gd name="connsiteX237" fmla="*/ 383762 w 7783936"/>
              <a:gd name="connsiteY237" fmla="*/ 60103 h 352329"/>
              <a:gd name="connsiteX238" fmla="*/ 392716 w 7783936"/>
              <a:gd name="connsiteY238" fmla="*/ 74676 h 352329"/>
              <a:gd name="connsiteX239" fmla="*/ 261652 w 7783936"/>
              <a:gd name="connsiteY239" fmla="*/ 123920 h 352329"/>
              <a:gd name="connsiteX240" fmla="*/ 183166 w 7783936"/>
              <a:gd name="connsiteY240" fmla="*/ 192691 h 352329"/>
              <a:gd name="connsiteX241" fmla="*/ 187547 w 7783936"/>
              <a:gd name="connsiteY241" fmla="*/ 169640 h 352329"/>
              <a:gd name="connsiteX242" fmla="*/ 128588 w 7783936"/>
              <a:gd name="connsiteY242" fmla="*/ 190024 h 352329"/>
              <a:gd name="connsiteX243" fmla="*/ 117158 w 7783936"/>
              <a:gd name="connsiteY243" fmla="*/ 177927 h 352329"/>
              <a:gd name="connsiteX244" fmla="*/ 88297 w 7783936"/>
              <a:gd name="connsiteY244" fmla="*/ 200882 h 352329"/>
              <a:gd name="connsiteX245" fmla="*/ 97346 w 7783936"/>
              <a:gd name="connsiteY245" fmla="*/ 173927 h 352329"/>
              <a:gd name="connsiteX246" fmla="*/ 45339 w 7783936"/>
              <a:gd name="connsiteY246" fmla="*/ 214027 h 352329"/>
              <a:gd name="connsiteX247" fmla="*/ 57626 w 7783936"/>
              <a:gd name="connsiteY247" fmla="*/ 187357 h 352329"/>
              <a:gd name="connsiteX248" fmla="*/ 0 w 7783936"/>
              <a:gd name="connsiteY248" fmla="*/ 233267 h 352329"/>
              <a:gd name="connsiteX249" fmla="*/ 16383 w 7783936"/>
              <a:gd name="connsiteY249" fmla="*/ 233363 h 352329"/>
              <a:gd name="connsiteX250" fmla="*/ 12954 w 7783936"/>
              <a:gd name="connsiteY250" fmla="*/ 217646 h 352329"/>
              <a:gd name="connsiteX251" fmla="*/ 45625 w 7783936"/>
              <a:gd name="connsiteY251" fmla="*/ 217742 h 352329"/>
              <a:gd name="connsiteX252" fmla="*/ 32480 w 7783936"/>
              <a:gd name="connsiteY252" fmla="*/ 226124 h 352329"/>
              <a:gd name="connsiteX253" fmla="*/ 117920 w 7783936"/>
              <a:gd name="connsiteY253" fmla="*/ 192596 h 352329"/>
              <a:gd name="connsiteX254" fmla="*/ 113728 w 7783936"/>
              <a:gd name="connsiteY254" fmla="*/ 219266 h 352329"/>
              <a:gd name="connsiteX255" fmla="*/ 136779 w 7783936"/>
              <a:gd name="connsiteY255" fmla="*/ 190214 h 352329"/>
              <a:gd name="connsiteX256" fmla="*/ 140780 w 7783936"/>
              <a:gd name="connsiteY256" fmla="*/ 213169 h 352329"/>
              <a:gd name="connsiteX257" fmla="*/ 178403 w 7783936"/>
              <a:gd name="connsiteY257" fmla="*/ 204883 h 352329"/>
              <a:gd name="connsiteX258" fmla="*/ 179070 w 7783936"/>
              <a:gd name="connsiteY258" fmla="*/ 209074 h 352329"/>
              <a:gd name="connsiteX259" fmla="*/ 196977 w 7783936"/>
              <a:gd name="connsiteY259" fmla="*/ 195263 h 352329"/>
              <a:gd name="connsiteX260" fmla="*/ 192310 w 7783936"/>
              <a:gd name="connsiteY260" fmla="*/ 211074 h 352329"/>
              <a:gd name="connsiteX261" fmla="*/ 264605 w 7783936"/>
              <a:gd name="connsiteY261" fmla="*/ 185833 h 352329"/>
              <a:gd name="connsiteX262" fmla="*/ 262033 w 7783936"/>
              <a:gd name="connsiteY262" fmla="*/ 188309 h 352329"/>
              <a:gd name="connsiteX263" fmla="*/ 292132 w 7783936"/>
              <a:gd name="connsiteY263" fmla="*/ 137541 h 352329"/>
              <a:gd name="connsiteX264" fmla="*/ 331851 w 7783936"/>
              <a:gd name="connsiteY264" fmla="*/ 169259 h 352329"/>
              <a:gd name="connsiteX265" fmla="*/ 330994 w 7783936"/>
              <a:gd name="connsiteY265" fmla="*/ 151067 h 352329"/>
              <a:gd name="connsiteX266" fmla="*/ 347567 w 7783936"/>
              <a:gd name="connsiteY266" fmla="*/ 154686 h 352329"/>
              <a:gd name="connsiteX267" fmla="*/ 349282 w 7783936"/>
              <a:gd name="connsiteY267" fmla="*/ 134112 h 352329"/>
              <a:gd name="connsiteX268" fmla="*/ 430721 w 7783936"/>
              <a:gd name="connsiteY268" fmla="*/ 127064 h 352329"/>
              <a:gd name="connsiteX269" fmla="*/ 427006 w 7783936"/>
              <a:gd name="connsiteY269" fmla="*/ 107728 h 352329"/>
              <a:gd name="connsiteX270" fmla="*/ 436436 w 7783936"/>
              <a:gd name="connsiteY270" fmla="*/ 115824 h 352329"/>
              <a:gd name="connsiteX271" fmla="*/ 444246 w 7783936"/>
              <a:gd name="connsiteY271" fmla="*/ 114681 h 352329"/>
              <a:gd name="connsiteX272" fmla="*/ 463106 w 7783936"/>
              <a:gd name="connsiteY272" fmla="*/ 101060 h 352329"/>
              <a:gd name="connsiteX273" fmla="*/ 477774 w 7783936"/>
              <a:gd name="connsiteY273" fmla="*/ 109157 h 352329"/>
              <a:gd name="connsiteX274" fmla="*/ 470249 w 7783936"/>
              <a:gd name="connsiteY274" fmla="*/ 128873 h 352329"/>
              <a:gd name="connsiteX275" fmla="*/ 481298 w 7783936"/>
              <a:gd name="connsiteY275" fmla="*/ 121920 h 352329"/>
              <a:gd name="connsiteX276" fmla="*/ 487871 w 7783936"/>
              <a:gd name="connsiteY276" fmla="*/ 124397 h 352329"/>
              <a:gd name="connsiteX277" fmla="*/ 495776 w 7783936"/>
              <a:gd name="connsiteY277" fmla="*/ 129635 h 352329"/>
              <a:gd name="connsiteX278" fmla="*/ 527209 w 7783936"/>
              <a:gd name="connsiteY278" fmla="*/ 149066 h 352329"/>
              <a:gd name="connsiteX279" fmla="*/ 606743 w 7783936"/>
              <a:gd name="connsiteY279" fmla="*/ 159734 h 352329"/>
              <a:gd name="connsiteX280" fmla="*/ 691991 w 7783936"/>
              <a:gd name="connsiteY280" fmla="*/ 208693 h 352329"/>
              <a:gd name="connsiteX281" fmla="*/ 689991 w 7783936"/>
              <a:gd name="connsiteY281" fmla="*/ 211646 h 352329"/>
              <a:gd name="connsiteX282" fmla="*/ 756571 w 7783936"/>
              <a:gd name="connsiteY282" fmla="*/ 211741 h 352329"/>
              <a:gd name="connsiteX283" fmla="*/ 731901 w 7783936"/>
              <a:gd name="connsiteY283" fmla="*/ 227743 h 352329"/>
              <a:gd name="connsiteX284" fmla="*/ 753237 w 7783936"/>
              <a:gd name="connsiteY284" fmla="*/ 234887 h 352329"/>
              <a:gd name="connsiteX285" fmla="*/ 782860 w 7783936"/>
              <a:gd name="connsiteY285" fmla="*/ 231553 h 352329"/>
              <a:gd name="connsiteX286" fmla="*/ 772478 w 7783936"/>
              <a:gd name="connsiteY286" fmla="*/ 244602 h 352329"/>
              <a:gd name="connsiteX287" fmla="*/ 868775 w 7783936"/>
              <a:gd name="connsiteY287" fmla="*/ 268891 h 352329"/>
              <a:gd name="connsiteX288" fmla="*/ 894588 w 7783936"/>
              <a:gd name="connsiteY288" fmla="*/ 224314 h 352329"/>
              <a:gd name="connsiteX289" fmla="*/ 879348 w 7783936"/>
              <a:gd name="connsiteY289" fmla="*/ 245174 h 352329"/>
              <a:gd name="connsiteX290" fmla="*/ 898874 w 7783936"/>
              <a:gd name="connsiteY290" fmla="*/ 248412 h 352329"/>
              <a:gd name="connsiteX291" fmla="*/ 879158 w 7783936"/>
              <a:gd name="connsiteY291" fmla="*/ 255746 h 352329"/>
              <a:gd name="connsiteX292" fmla="*/ 904304 w 7783936"/>
              <a:gd name="connsiteY292" fmla="*/ 253841 h 352329"/>
              <a:gd name="connsiteX293" fmla="*/ 906780 w 7783936"/>
              <a:gd name="connsiteY293" fmla="*/ 272606 h 352329"/>
              <a:gd name="connsiteX294" fmla="*/ 890207 w 7783936"/>
              <a:gd name="connsiteY294" fmla="*/ 266700 h 352329"/>
              <a:gd name="connsiteX295" fmla="*/ 923735 w 7783936"/>
              <a:gd name="connsiteY295" fmla="*/ 296323 h 352329"/>
              <a:gd name="connsiteX296" fmla="*/ 940118 w 7783936"/>
              <a:gd name="connsiteY296" fmla="*/ 284321 h 352329"/>
              <a:gd name="connsiteX297" fmla="*/ 960120 w 7783936"/>
              <a:gd name="connsiteY297" fmla="*/ 311563 h 352329"/>
              <a:gd name="connsiteX298" fmla="*/ 990886 w 7783936"/>
              <a:gd name="connsiteY298" fmla="*/ 304514 h 352329"/>
              <a:gd name="connsiteX299" fmla="*/ 999935 w 7783936"/>
              <a:gd name="connsiteY299" fmla="*/ 320802 h 352329"/>
              <a:gd name="connsiteX300" fmla="*/ 1008031 w 7783936"/>
              <a:gd name="connsiteY300" fmla="*/ 321183 h 352329"/>
              <a:gd name="connsiteX301" fmla="*/ 1021747 w 7783936"/>
              <a:gd name="connsiteY301" fmla="*/ 324326 h 352329"/>
              <a:gd name="connsiteX302" fmla="*/ 1051274 w 7783936"/>
              <a:gd name="connsiteY302" fmla="*/ 331946 h 352329"/>
              <a:gd name="connsiteX303" fmla="*/ 1070324 w 7783936"/>
              <a:gd name="connsiteY303" fmla="*/ 310039 h 352329"/>
              <a:gd name="connsiteX304" fmla="*/ 1065467 w 7783936"/>
              <a:gd name="connsiteY304" fmla="*/ 310515 h 352329"/>
              <a:gd name="connsiteX305" fmla="*/ 1068324 w 7783936"/>
              <a:gd name="connsiteY305" fmla="*/ 308705 h 352329"/>
              <a:gd name="connsiteX306" fmla="*/ 1068134 w 7783936"/>
              <a:gd name="connsiteY306" fmla="*/ 308800 h 352329"/>
              <a:gd name="connsiteX307" fmla="*/ 1068324 w 7783936"/>
              <a:gd name="connsiteY307" fmla="*/ 308705 h 352329"/>
              <a:gd name="connsiteX308" fmla="*/ 1088898 w 7783936"/>
              <a:gd name="connsiteY308" fmla="*/ 296513 h 352329"/>
              <a:gd name="connsiteX309" fmla="*/ 1106805 w 7783936"/>
              <a:gd name="connsiteY309" fmla="*/ 288608 h 352329"/>
              <a:gd name="connsiteX310" fmla="*/ 1145000 w 7783936"/>
              <a:gd name="connsiteY310" fmla="*/ 278225 h 352329"/>
              <a:gd name="connsiteX311" fmla="*/ 1219867 w 7783936"/>
              <a:gd name="connsiteY311" fmla="*/ 256127 h 352329"/>
              <a:gd name="connsiteX312" fmla="*/ 1221677 w 7783936"/>
              <a:gd name="connsiteY312" fmla="*/ 261461 h 352329"/>
              <a:gd name="connsiteX313" fmla="*/ 1299496 w 7783936"/>
              <a:gd name="connsiteY313" fmla="*/ 216218 h 352329"/>
              <a:gd name="connsiteX314" fmla="*/ 1321499 w 7783936"/>
              <a:gd name="connsiteY314" fmla="*/ 226314 h 352329"/>
              <a:gd name="connsiteX315" fmla="*/ 1376363 w 7783936"/>
              <a:gd name="connsiteY315" fmla="*/ 204978 h 352329"/>
              <a:gd name="connsiteX316" fmla="*/ 1356551 w 7783936"/>
              <a:gd name="connsiteY316" fmla="*/ 219837 h 352329"/>
              <a:gd name="connsiteX317" fmla="*/ 1420749 w 7783936"/>
              <a:gd name="connsiteY317" fmla="*/ 194881 h 352329"/>
              <a:gd name="connsiteX318" fmla="*/ 1459992 w 7783936"/>
              <a:gd name="connsiteY318" fmla="*/ 195358 h 352329"/>
              <a:gd name="connsiteX319" fmla="*/ 1436751 w 7783936"/>
              <a:gd name="connsiteY319" fmla="*/ 192786 h 352329"/>
              <a:gd name="connsiteX320" fmla="*/ 1478375 w 7783936"/>
              <a:gd name="connsiteY320" fmla="*/ 178118 h 352329"/>
              <a:gd name="connsiteX321" fmla="*/ 1477613 w 7783936"/>
              <a:gd name="connsiteY321" fmla="*/ 198596 h 352329"/>
              <a:gd name="connsiteX322" fmla="*/ 1552480 w 7783936"/>
              <a:gd name="connsiteY322" fmla="*/ 165544 h 352329"/>
              <a:gd name="connsiteX323" fmla="*/ 1584008 w 7783936"/>
              <a:gd name="connsiteY323" fmla="*/ 145447 h 352329"/>
              <a:gd name="connsiteX324" fmla="*/ 1589532 w 7783936"/>
              <a:gd name="connsiteY324" fmla="*/ 143542 h 352329"/>
              <a:gd name="connsiteX325" fmla="*/ 1594009 w 7783936"/>
              <a:gd name="connsiteY325" fmla="*/ 143542 h 352329"/>
              <a:gd name="connsiteX326" fmla="*/ 1602200 w 7783936"/>
              <a:gd name="connsiteY326" fmla="*/ 149162 h 352329"/>
              <a:gd name="connsiteX327" fmla="*/ 1603724 w 7783936"/>
              <a:gd name="connsiteY327" fmla="*/ 153067 h 352329"/>
              <a:gd name="connsiteX328" fmla="*/ 1602010 w 7783936"/>
              <a:gd name="connsiteY328" fmla="*/ 141827 h 352329"/>
              <a:gd name="connsiteX329" fmla="*/ 1592961 w 7783936"/>
              <a:gd name="connsiteY329" fmla="*/ 129445 h 352329"/>
              <a:gd name="connsiteX330" fmla="*/ 1601819 w 7783936"/>
              <a:gd name="connsiteY330" fmla="*/ 129731 h 352329"/>
              <a:gd name="connsiteX331" fmla="*/ 1615250 w 7783936"/>
              <a:gd name="connsiteY331" fmla="*/ 151257 h 352329"/>
              <a:gd name="connsiteX332" fmla="*/ 1630966 w 7783936"/>
              <a:gd name="connsiteY332" fmla="*/ 167259 h 352329"/>
              <a:gd name="connsiteX333" fmla="*/ 1709928 w 7783936"/>
              <a:gd name="connsiteY333" fmla="*/ 171355 h 352329"/>
              <a:gd name="connsiteX334" fmla="*/ 1738789 w 7783936"/>
              <a:gd name="connsiteY334" fmla="*/ 147923 h 352329"/>
              <a:gd name="connsiteX335" fmla="*/ 1744313 w 7783936"/>
              <a:gd name="connsiteY335" fmla="*/ 185356 h 352329"/>
              <a:gd name="connsiteX336" fmla="*/ 1736217 w 7783936"/>
              <a:gd name="connsiteY336" fmla="*/ 178689 h 352329"/>
              <a:gd name="connsiteX337" fmla="*/ 1722882 w 7783936"/>
              <a:gd name="connsiteY337" fmla="*/ 187738 h 352329"/>
              <a:gd name="connsiteX338" fmla="*/ 1728502 w 7783936"/>
              <a:gd name="connsiteY338" fmla="*/ 182404 h 352329"/>
              <a:gd name="connsiteX339" fmla="*/ 1764602 w 7783936"/>
              <a:gd name="connsiteY339" fmla="*/ 212408 h 352329"/>
              <a:gd name="connsiteX340" fmla="*/ 1762792 w 7783936"/>
              <a:gd name="connsiteY340" fmla="*/ 196406 h 352329"/>
              <a:gd name="connsiteX341" fmla="*/ 1849755 w 7783936"/>
              <a:gd name="connsiteY341" fmla="*/ 232029 h 352329"/>
              <a:gd name="connsiteX342" fmla="*/ 1848136 w 7783936"/>
              <a:gd name="connsiteY342" fmla="*/ 219266 h 352329"/>
              <a:gd name="connsiteX343" fmla="*/ 1911096 w 7783936"/>
              <a:gd name="connsiteY343" fmla="*/ 223171 h 352329"/>
              <a:gd name="connsiteX344" fmla="*/ 1934337 w 7783936"/>
              <a:gd name="connsiteY344" fmla="*/ 247650 h 352329"/>
              <a:gd name="connsiteX345" fmla="*/ 1923002 w 7783936"/>
              <a:gd name="connsiteY345" fmla="*/ 268700 h 352329"/>
              <a:gd name="connsiteX346" fmla="*/ 1998250 w 7783936"/>
              <a:gd name="connsiteY346" fmla="*/ 304800 h 352329"/>
              <a:gd name="connsiteX347" fmla="*/ 1979581 w 7783936"/>
              <a:gd name="connsiteY347" fmla="*/ 304419 h 352329"/>
              <a:gd name="connsiteX348" fmla="*/ 2007489 w 7783936"/>
              <a:gd name="connsiteY348" fmla="*/ 310229 h 352329"/>
              <a:gd name="connsiteX349" fmla="*/ 2001965 w 7783936"/>
              <a:gd name="connsiteY349" fmla="*/ 294132 h 352329"/>
              <a:gd name="connsiteX350" fmla="*/ 2017681 w 7783936"/>
              <a:gd name="connsiteY350" fmla="*/ 307753 h 352329"/>
              <a:gd name="connsiteX351" fmla="*/ 2041017 w 7783936"/>
              <a:gd name="connsiteY351" fmla="*/ 278797 h 352329"/>
              <a:gd name="connsiteX352" fmla="*/ 2082832 w 7783936"/>
              <a:gd name="connsiteY352" fmla="*/ 303562 h 352329"/>
              <a:gd name="connsiteX353" fmla="*/ 2045589 w 7783936"/>
              <a:gd name="connsiteY353" fmla="*/ 313468 h 352329"/>
              <a:gd name="connsiteX354" fmla="*/ 2070640 w 7783936"/>
              <a:gd name="connsiteY354" fmla="*/ 321945 h 352329"/>
              <a:gd name="connsiteX355" fmla="*/ 2065020 w 7783936"/>
              <a:gd name="connsiteY355" fmla="*/ 325088 h 352329"/>
              <a:gd name="connsiteX356" fmla="*/ 2131028 w 7783936"/>
              <a:gd name="connsiteY356" fmla="*/ 325660 h 352329"/>
              <a:gd name="connsiteX357" fmla="*/ 2142077 w 7783936"/>
              <a:gd name="connsiteY357" fmla="*/ 347282 h 352329"/>
              <a:gd name="connsiteX358" fmla="*/ 2157032 w 7783936"/>
              <a:gd name="connsiteY358" fmla="*/ 326231 h 352329"/>
              <a:gd name="connsiteX359" fmla="*/ 2164937 w 7783936"/>
              <a:gd name="connsiteY359" fmla="*/ 330899 h 352329"/>
              <a:gd name="connsiteX360" fmla="*/ 2168462 w 7783936"/>
              <a:gd name="connsiteY360" fmla="*/ 332423 h 352329"/>
              <a:gd name="connsiteX361" fmla="*/ 2173129 w 7783936"/>
              <a:gd name="connsiteY361" fmla="*/ 334042 h 352329"/>
              <a:gd name="connsiteX362" fmla="*/ 2189321 w 7783936"/>
              <a:gd name="connsiteY362" fmla="*/ 337185 h 352329"/>
              <a:gd name="connsiteX363" fmla="*/ 2213896 w 7783936"/>
              <a:gd name="connsiteY363" fmla="*/ 339471 h 352329"/>
              <a:gd name="connsiteX364" fmla="*/ 2216277 w 7783936"/>
              <a:gd name="connsiteY364" fmla="*/ 338709 h 352329"/>
              <a:gd name="connsiteX365" fmla="*/ 2213896 w 7783936"/>
              <a:gd name="connsiteY365" fmla="*/ 339090 h 352329"/>
              <a:gd name="connsiteX366" fmla="*/ 2193131 w 7783936"/>
              <a:gd name="connsiteY366" fmla="*/ 328803 h 352329"/>
              <a:gd name="connsiteX367" fmla="*/ 2213991 w 7783936"/>
              <a:gd name="connsiteY367" fmla="*/ 326422 h 352329"/>
              <a:gd name="connsiteX368" fmla="*/ 2244376 w 7783936"/>
              <a:gd name="connsiteY368" fmla="*/ 313277 h 352329"/>
              <a:gd name="connsiteX369" fmla="*/ 2231993 w 7783936"/>
              <a:gd name="connsiteY369" fmla="*/ 326612 h 352329"/>
              <a:gd name="connsiteX370" fmla="*/ 2253615 w 7783936"/>
              <a:gd name="connsiteY370" fmla="*/ 314611 h 352329"/>
              <a:gd name="connsiteX371" fmla="*/ 2273618 w 7783936"/>
              <a:gd name="connsiteY371" fmla="*/ 314420 h 352329"/>
              <a:gd name="connsiteX372" fmla="*/ 2316004 w 7783936"/>
              <a:gd name="connsiteY372" fmla="*/ 306515 h 352329"/>
              <a:gd name="connsiteX373" fmla="*/ 2336197 w 7783936"/>
              <a:gd name="connsiteY373" fmla="*/ 324993 h 352329"/>
              <a:gd name="connsiteX374" fmla="*/ 2405920 w 7783936"/>
              <a:gd name="connsiteY374" fmla="*/ 305943 h 352329"/>
              <a:gd name="connsiteX375" fmla="*/ 2411159 w 7783936"/>
              <a:gd name="connsiteY375" fmla="*/ 279559 h 352329"/>
              <a:gd name="connsiteX376" fmla="*/ 2358390 w 7783936"/>
              <a:gd name="connsiteY376" fmla="*/ 306515 h 352329"/>
              <a:gd name="connsiteX377" fmla="*/ 2388108 w 7783936"/>
              <a:gd name="connsiteY377" fmla="*/ 276225 h 352329"/>
              <a:gd name="connsiteX378" fmla="*/ 2344484 w 7783936"/>
              <a:gd name="connsiteY378" fmla="*/ 296704 h 352329"/>
              <a:gd name="connsiteX379" fmla="*/ 2345912 w 7783936"/>
              <a:gd name="connsiteY379" fmla="*/ 276225 h 352329"/>
              <a:gd name="connsiteX380" fmla="*/ 2418683 w 7783936"/>
              <a:gd name="connsiteY380" fmla="*/ 254984 h 352329"/>
              <a:gd name="connsiteX381" fmla="*/ 2428113 w 7783936"/>
              <a:gd name="connsiteY381" fmla="*/ 287369 h 352329"/>
              <a:gd name="connsiteX382" fmla="*/ 2548319 w 7783936"/>
              <a:gd name="connsiteY382" fmla="*/ 239649 h 352329"/>
              <a:gd name="connsiteX383" fmla="*/ 2529840 w 7783936"/>
              <a:gd name="connsiteY383" fmla="*/ 239363 h 352329"/>
              <a:gd name="connsiteX384" fmla="*/ 2576417 w 7783936"/>
              <a:gd name="connsiteY384" fmla="*/ 216789 h 352329"/>
              <a:gd name="connsiteX385" fmla="*/ 2599373 w 7783936"/>
              <a:gd name="connsiteY385" fmla="*/ 232981 h 352329"/>
              <a:gd name="connsiteX386" fmla="*/ 2635472 w 7783936"/>
              <a:gd name="connsiteY386" fmla="*/ 198596 h 352329"/>
              <a:gd name="connsiteX387" fmla="*/ 2663190 w 7783936"/>
              <a:gd name="connsiteY387" fmla="*/ 205359 h 352329"/>
              <a:gd name="connsiteX388" fmla="*/ 2742629 w 7783936"/>
              <a:gd name="connsiteY388" fmla="*/ 150209 h 352329"/>
              <a:gd name="connsiteX389" fmla="*/ 2730627 w 7783936"/>
              <a:gd name="connsiteY389" fmla="*/ 184499 h 352329"/>
              <a:gd name="connsiteX390" fmla="*/ 2754630 w 7783936"/>
              <a:gd name="connsiteY390" fmla="*/ 170879 h 352329"/>
              <a:gd name="connsiteX391" fmla="*/ 2802922 w 7783936"/>
              <a:gd name="connsiteY391" fmla="*/ 150686 h 352329"/>
              <a:gd name="connsiteX392" fmla="*/ 2820734 w 7783936"/>
              <a:gd name="connsiteY392" fmla="*/ 128397 h 352329"/>
              <a:gd name="connsiteX393" fmla="*/ 2822353 w 7783936"/>
              <a:gd name="connsiteY393" fmla="*/ 133731 h 352329"/>
              <a:gd name="connsiteX394" fmla="*/ 2827592 w 7783936"/>
              <a:gd name="connsiteY394" fmla="*/ 124206 h 352329"/>
              <a:gd name="connsiteX395" fmla="*/ 2825211 w 7783936"/>
              <a:gd name="connsiteY395" fmla="*/ 111728 h 352329"/>
              <a:gd name="connsiteX396" fmla="*/ 2840260 w 7783936"/>
              <a:gd name="connsiteY396" fmla="*/ 117824 h 352329"/>
              <a:gd name="connsiteX397" fmla="*/ 2851690 w 7783936"/>
              <a:gd name="connsiteY397" fmla="*/ 125730 h 352329"/>
              <a:gd name="connsiteX398" fmla="*/ 2857405 w 7783936"/>
              <a:gd name="connsiteY398" fmla="*/ 128492 h 352329"/>
              <a:gd name="connsiteX399" fmla="*/ 2861215 w 7783936"/>
              <a:gd name="connsiteY399" fmla="*/ 129921 h 352329"/>
              <a:gd name="connsiteX400" fmla="*/ 2865692 w 7783936"/>
              <a:gd name="connsiteY400" fmla="*/ 131445 h 352329"/>
              <a:gd name="connsiteX401" fmla="*/ 2902934 w 7783936"/>
              <a:gd name="connsiteY401" fmla="*/ 141542 h 352329"/>
              <a:gd name="connsiteX402" fmla="*/ 2962656 w 7783936"/>
              <a:gd name="connsiteY402" fmla="*/ 172307 h 352329"/>
              <a:gd name="connsiteX403" fmla="*/ 3056954 w 7783936"/>
              <a:gd name="connsiteY403" fmla="*/ 191738 h 352329"/>
              <a:gd name="connsiteX404" fmla="*/ 3050572 w 7783936"/>
              <a:gd name="connsiteY404" fmla="*/ 194501 h 352329"/>
              <a:gd name="connsiteX405" fmla="*/ 3121247 w 7783936"/>
              <a:gd name="connsiteY405" fmla="*/ 193929 h 352329"/>
              <a:gd name="connsiteX406" fmla="*/ 3107531 w 7783936"/>
              <a:gd name="connsiteY406" fmla="*/ 207359 h 352329"/>
              <a:gd name="connsiteX407" fmla="*/ 3181922 w 7783936"/>
              <a:gd name="connsiteY407" fmla="*/ 246793 h 352329"/>
              <a:gd name="connsiteX408" fmla="*/ 3174397 w 7783936"/>
              <a:gd name="connsiteY408" fmla="*/ 246888 h 352329"/>
              <a:gd name="connsiteX409" fmla="*/ 3265837 w 7783936"/>
              <a:gd name="connsiteY409" fmla="*/ 262128 h 352329"/>
              <a:gd name="connsiteX410" fmla="*/ 3264027 w 7783936"/>
              <a:gd name="connsiteY410" fmla="*/ 267462 h 352329"/>
              <a:gd name="connsiteX411" fmla="*/ 3376708 w 7783936"/>
              <a:gd name="connsiteY411" fmla="*/ 269177 h 352329"/>
              <a:gd name="connsiteX412" fmla="*/ 3361278 w 7783936"/>
              <a:gd name="connsiteY412" fmla="*/ 288036 h 352329"/>
              <a:gd name="connsiteX413" fmla="*/ 3395186 w 7783936"/>
              <a:gd name="connsiteY413" fmla="*/ 269081 h 352329"/>
              <a:gd name="connsiteX414" fmla="*/ 3421190 w 7783936"/>
              <a:gd name="connsiteY414" fmla="*/ 308800 h 352329"/>
              <a:gd name="connsiteX415" fmla="*/ 3392234 w 7783936"/>
              <a:gd name="connsiteY415" fmla="*/ 301085 h 352329"/>
              <a:gd name="connsiteX416" fmla="*/ 3443764 w 7783936"/>
              <a:gd name="connsiteY416" fmla="*/ 319373 h 352329"/>
              <a:gd name="connsiteX417" fmla="*/ 3439287 w 7783936"/>
              <a:gd name="connsiteY417" fmla="*/ 327374 h 352329"/>
              <a:gd name="connsiteX418" fmla="*/ 3474911 w 7783936"/>
              <a:gd name="connsiteY418" fmla="*/ 329660 h 352329"/>
              <a:gd name="connsiteX419" fmla="*/ 3512153 w 7783936"/>
              <a:gd name="connsiteY419" fmla="*/ 328994 h 352329"/>
              <a:gd name="connsiteX420" fmla="*/ 3531965 w 7783936"/>
              <a:gd name="connsiteY420" fmla="*/ 320040 h 352329"/>
              <a:gd name="connsiteX421" fmla="*/ 3544157 w 7783936"/>
              <a:gd name="connsiteY421" fmla="*/ 315944 h 352329"/>
              <a:gd name="connsiteX422" fmla="*/ 3555302 w 7783936"/>
              <a:gd name="connsiteY422" fmla="*/ 312896 h 352329"/>
              <a:gd name="connsiteX423" fmla="*/ 3548634 w 7783936"/>
              <a:gd name="connsiteY423" fmla="*/ 307658 h 352329"/>
              <a:gd name="connsiteX424" fmla="*/ 3595497 w 7783936"/>
              <a:gd name="connsiteY424" fmla="*/ 291179 h 352329"/>
              <a:gd name="connsiteX425" fmla="*/ 3609118 w 7783936"/>
              <a:gd name="connsiteY425" fmla="*/ 310896 h 352329"/>
              <a:gd name="connsiteX426" fmla="*/ 3693605 w 7783936"/>
              <a:gd name="connsiteY426" fmla="*/ 261652 h 352329"/>
              <a:gd name="connsiteX427" fmla="*/ 3626644 w 7783936"/>
              <a:gd name="connsiteY427" fmla="*/ 315754 h 352329"/>
              <a:gd name="connsiteX428" fmla="*/ 3690271 w 7783936"/>
              <a:gd name="connsiteY428" fmla="*/ 285750 h 352329"/>
              <a:gd name="connsiteX429" fmla="*/ 3669030 w 7783936"/>
              <a:gd name="connsiteY429" fmla="*/ 295751 h 352329"/>
              <a:gd name="connsiteX430" fmla="*/ 3744849 w 7783936"/>
              <a:gd name="connsiteY430" fmla="*/ 248793 h 352329"/>
              <a:gd name="connsiteX431" fmla="*/ 3869531 w 7783936"/>
              <a:gd name="connsiteY431" fmla="*/ 262414 h 352329"/>
              <a:gd name="connsiteX432" fmla="*/ 4059936 w 7783936"/>
              <a:gd name="connsiteY432" fmla="*/ 216694 h 352329"/>
              <a:gd name="connsiteX433" fmla="*/ 4066889 w 7783936"/>
              <a:gd name="connsiteY433" fmla="*/ 177737 h 352329"/>
              <a:gd name="connsiteX434" fmla="*/ 4090988 w 7783936"/>
              <a:gd name="connsiteY434" fmla="*/ 172022 h 352329"/>
              <a:gd name="connsiteX435" fmla="*/ 4145756 w 7783936"/>
              <a:gd name="connsiteY435" fmla="*/ 179165 h 352329"/>
              <a:gd name="connsiteX436" fmla="*/ 4135660 w 7783936"/>
              <a:gd name="connsiteY436" fmla="*/ 197930 h 352329"/>
              <a:gd name="connsiteX437" fmla="*/ 4180428 w 7783936"/>
              <a:gd name="connsiteY437" fmla="*/ 211074 h 352329"/>
              <a:gd name="connsiteX438" fmla="*/ 4209860 w 7783936"/>
              <a:gd name="connsiteY438" fmla="*/ 189738 h 352329"/>
              <a:gd name="connsiteX439" fmla="*/ 4177094 w 7783936"/>
              <a:gd name="connsiteY439" fmla="*/ 181737 h 352329"/>
              <a:gd name="connsiteX440" fmla="*/ 4225005 w 7783936"/>
              <a:gd name="connsiteY440" fmla="*/ 174689 h 352329"/>
              <a:gd name="connsiteX441" fmla="*/ 4245388 w 7783936"/>
              <a:gd name="connsiteY441" fmla="*/ 178594 h 352329"/>
              <a:gd name="connsiteX442" fmla="*/ 4257961 w 7783936"/>
              <a:gd name="connsiteY442" fmla="*/ 175927 h 352329"/>
              <a:gd name="connsiteX443" fmla="*/ 4265200 w 7783936"/>
              <a:gd name="connsiteY443" fmla="*/ 172593 h 352329"/>
              <a:gd name="connsiteX444" fmla="*/ 4266915 w 7783936"/>
              <a:gd name="connsiteY444" fmla="*/ 170974 h 352329"/>
              <a:gd name="connsiteX445" fmla="*/ 4267486 w 7783936"/>
              <a:gd name="connsiteY445" fmla="*/ 169259 h 352329"/>
              <a:gd name="connsiteX446" fmla="*/ 4267296 w 7783936"/>
              <a:gd name="connsiteY446" fmla="*/ 172117 h 352329"/>
              <a:gd name="connsiteX447" fmla="*/ 4267296 w 7783936"/>
              <a:gd name="connsiteY447" fmla="*/ 173546 h 352329"/>
              <a:gd name="connsiteX448" fmla="*/ 4266724 w 7783936"/>
              <a:gd name="connsiteY448" fmla="*/ 175069 h 352329"/>
              <a:gd name="connsiteX449" fmla="*/ 4260152 w 7783936"/>
              <a:gd name="connsiteY449" fmla="*/ 182499 h 352329"/>
              <a:gd name="connsiteX450" fmla="*/ 4270724 w 7783936"/>
              <a:gd name="connsiteY450" fmla="*/ 176022 h 352329"/>
              <a:gd name="connsiteX451" fmla="*/ 4274058 w 7783936"/>
              <a:gd name="connsiteY451" fmla="*/ 174974 h 352329"/>
              <a:gd name="connsiteX452" fmla="*/ 4299395 w 7783936"/>
              <a:gd name="connsiteY452" fmla="*/ 178308 h 352329"/>
              <a:gd name="connsiteX453" fmla="*/ 4343210 w 7783936"/>
              <a:gd name="connsiteY453" fmla="*/ 171069 h 352329"/>
              <a:gd name="connsiteX454" fmla="*/ 4338066 w 7783936"/>
              <a:gd name="connsiteY454" fmla="*/ 186404 h 352329"/>
              <a:gd name="connsiteX455" fmla="*/ 4525995 w 7783936"/>
              <a:gd name="connsiteY455" fmla="*/ 225933 h 352329"/>
              <a:gd name="connsiteX456" fmla="*/ 4519041 w 7783936"/>
              <a:gd name="connsiteY456" fmla="*/ 232886 h 352329"/>
              <a:gd name="connsiteX457" fmla="*/ 4555331 w 7783936"/>
              <a:gd name="connsiteY457" fmla="*/ 235268 h 352329"/>
              <a:gd name="connsiteX458" fmla="*/ 4553617 w 7783936"/>
              <a:gd name="connsiteY458" fmla="*/ 244126 h 352329"/>
              <a:gd name="connsiteX459" fmla="*/ 4601909 w 7783936"/>
              <a:gd name="connsiteY459" fmla="*/ 247269 h 352329"/>
              <a:gd name="connsiteX460" fmla="*/ 4586288 w 7783936"/>
              <a:gd name="connsiteY460" fmla="*/ 252889 h 352329"/>
              <a:gd name="connsiteX461" fmla="*/ 4736402 w 7783936"/>
              <a:gd name="connsiteY461" fmla="*/ 264509 h 352329"/>
              <a:gd name="connsiteX462" fmla="*/ 4796886 w 7783936"/>
              <a:gd name="connsiteY462" fmla="*/ 320231 h 352329"/>
              <a:gd name="connsiteX463" fmla="*/ 4795076 w 7783936"/>
              <a:gd name="connsiteY463" fmla="*/ 323469 h 352329"/>
              <a:gd name="connsiteX464" fmla="*/ 4884325 w 7783936"/>
              <a:gd name="connsiteY464" fmla="*/ 339185 h 352329"/>
              <a:gd name="connsiteX465" fmla="*/ 4927188 w 7783936"/>
              <a:gd name="connsiteY465" fmla="*/ 340995 h 352329"/>
              <a:gd name="connsiteX466" fmla="*/ 4938046 w 7783936"/>
              <a:gd name="connsiteY466" fmla="*/ 341471 h 352329"/>
              <a:gd name="connsiteX467" fmla="*/ 4943570 w 7783936"/>
              <a:gd name="connsiteY467" fmla="*/ 341757 h 352329"/>
              <a:gd name="connsiteX468" fmla="*/ 4946333 w 7783936"/>
              <a:gd name="connsiteY468" fmla="*/ 341948 h 352329"/>
              <a:gd name="connsiteX469" fmla="*/ 4950714 w 7783936"/>
              <a:gd name="connsiteY469" fmla="*/ 342519 h 352329"/>
              <a:gd name="connsiteX470" fmla="*/ 4985481 w 7783936"/>
              <a:gd name="connsiteY470" fmla="*/ 347663 h 352329"/>
              <a:gd name="connsiteX471" fmla="*/ 5007864 w 7783936"/>
              <a:gd name="connsiteY471" fmla="*/ 339281 h 352329"/>
              <a:gd name="connsiteX472" fmla="*/ 5021675 w 7783936"/>
              <a:gd name="connsiteY472" fmla="*/ 340519 h 352329"/>
              <a:gd name="connsiteX473" fmla="*/ 5027676 w 7783936"/>
              <a:gd name="connsiteY473" fmla="*/ 340995 h 352329"/>
              <a:gd name="connsiteX474" fmla="*/ 5032915 w 7783936"/>
              <a:gd name="connsiteY474" fmla="*/ 341471 h 352329"/>
              <a:gd name="connsiteX475" fmla="*/ 5056061 w 7783936"/>
              <a:gd name="connsiteY475" fmla="*/ 340900 h 352329"/>
              <a:gd name="connsiteX476" fmla="*/ 5109306 w 7783936"/>
              <a:gd name="connsiteY476" fmla="*/ 331565 h 352329"/>
              <a:gd name="connsiteX477" fmla="*/ 5221415 w 7783936"/>
              <a:gd name="connsiteY477" fmla="*/ 311753 h 352329"/>
              <a:gd name="connsiteX478" fmla="*/ 5229035 w 7783936"/>
              <a:gd name="connsiteY478" fmla="*/ 286893 h 352329"/>
              <a:gd name="connsiteX479" fmla="*/ 5270088 w 7783936"/>
              <a:gd name="connsiteY479" fmla="*/ 282131 h 352329"/>
              <a:gd name="connsiteX480" fmla="*/ 5264563 w 7783936"/>
              <a:gd name="connsiteY480" fmla="*/ 283083 h 352329"/>
              <a:gd name="connsiteX481" fmla="*/ 5336000 w 7783936"/>
              <a:gd name="connsiteY481" fmla="*/ 282416 h 352329"/>
              <a:gd name="connsiteX482" fmla="*/ 5332476 w 7783936"/>
              <a:gd name="connsiteY482" fmla="*/ 252127 h 352329"/>
              <a:gd name="connsiteX483" fmla="*/ 5540407 w 7783936"/>
              <a:gd name="connsiteY483" fmla="*/ 222314 h 352329"/>
              <a:gd name="connsiteX484" fmla="*/ 5586413 w 7783936"/>
              <a:gd name="connsiteY484" fmla="*/ 194881 h 352329"/>
              <a:gd name="connsiteX485" fmla="*/ 5589651 w 7783936"/>
              <a:gd name="connsiteY485" fmla="*/ 210788 h 352329"/>
              <a:gd name="connsiteX486" fmla="*/ 5706999 w 7783936"/>
              <a:gd name="connsiteY486" fmla="*/ 182785 h 352329"/>
              <a:gd name="connsiteX487" fmla="*/ 5699093 w 7783936"/>
              <a:gd name="connsiteY487" fmla="*/ 196787 h 352329"/>
              <a:gd name="connsiteX488" fmla="*/ 5726716 w 7783936"/>
              <a:gd name="connsiteY488" fmla="*/ 165830 h 352329"/>
              <a:gd name="connsiteX489" fmla="*/ 5736622 w 7783936"/>
              <a:gd name="connsiteY489" fmla="*/ 146114 h 352329"/>
              <a:gd name="connsiteX490" fmla="*/ 5743290 w 7783936"/>
              <a:gd name="connsiteY490" fmla="*/ 138589 h 352329"/>
              <a:gd name="connsiteX491" fmla="*/ 5748243 w 7783936"/>
              <a:gd name="connsiteY491" fmla="*/ 134874 h 352329"/>
              <a:gd name="connsiteX492" fmla="*/ 5754434 w 7783936"/>
              <a:gd name="connsiteY492" fmla="*/ 158210 h 352329"/>
              <a:gd name="connsiteX493" fmla="*/ 5757196 w 7783936"/>
              <a:gd name="connsiteY493" fmla="*/ 157639 h 352329"/>
              <a:gd name="connsiteX494" fmla="*/ 5762626 w 7783936"/>
              <a:gd name="connsiteY494" fmla="*/ 160782 h 352329"/>
              <a:gd name="connsiteX495" fmla="*/ 5763863 w 7783936"/>
              <a:gd name="connsiteY495" fmla="*/ 161735 h 352329"/>
              <a:gd name="connsiteX496" fmla="*/ 5766054 w 7783936"/>
              <a:gd name="connsiteY496" fmla="*/ 162973 h 352329"/>
              <a:gd name="connsiteX497" fmla="*/ 5774722 w 7783936"/>
              <a:gd name="connsiteY497" fmla="*/ 167069 h 352329"/>
              <a:gd name="connsiteX498" fmla="*/ 5809678 w 7783936"/>
              <a:gd name="connsiteY498" fmla="*/ 183071 h 352329"/>
              <a:gd name="connsiteX499" fmla="*/ 5884545 w 7783936"/>
              <a:gd name="connsiteY499" fmla="*/ 198025 h 352329"/>
              <a:gd name="connsiteX500" fmla="*/ 5870353 w 7783936"/>
              <a:gd name="connsiteY500" fmla="*/ 205454 h 352329"/>
              <a:gd name="connsiteX501" fmla="*/ 5959697 w 7783936"/>
              <a:gd name="connsiteY501" fmla="*/ 216980 h 352329"/>
              <a:gd name="connsiteX502" fmla="*/ 6042184 w 7783936"/>
              <a:gd name="connsiteY502" fmla="*/ 236125 h 352329"/>
              <a:gd name="connsiteX503" fmla="*/ 6032944 w 7783936"/>
              <a:gd name="connsiteY503" fmla="*/ 249841 h 352329"/>
              <a:gd name="connsiteX504" fmla="*/ 6099143 w 7783936"/>
              <a:gd name="connsiteY504" fmla="*/ 238316 h 352329"/>
              <a:gd name="connsiteX505" fmla="*/ 6092952 w 7783936"/>
              <a:gd name="connsiteY505" fmla="*/ 245459 h 352329"/>
              <a:gd name="connsiteX506" fmla="*/ 6146007 w 7783936"/>
              <a:gd name="connsiteY506" fmla="*/ 255842 h 352329"/>
              <a:gd name="connsiteX507" fmla="*/ 6131243 w 7783936"/>
              <a:gd name="connsiteY507" fmla="*/ 261747 h 352329"/>
              <a:gd name="connsiteX508" fmla="*/ 6175058 w 7783936"/>
              <a:gd name="connsiteY508" fmla="*/ 259080 h 352329"/>
              <a:gd name="connsiteX509" fmla="*/ 6223254 w 7783936"/>
              <a:gd name="connsiteY509" fmla="*/ 294227 h 352329"/>
              <a:gd name="connsiteX510" fmla="*/ 6261831 w 7783936"/>
              <a:gd name="connsiteY510" fmla="*/ 289655 h 352329"/>
              <a:gd name="connsiteX511" fmla="*/ 6252210 w 7783936"/>
              <a:gd name="connsiteY511" fmla="*/ 297466 h 352329"/>
              <a:gd name="connsiteX512" fmla="*/ 6306312 w 7783936"/>
              <a:gd name="connsiteY512" fmla="*/ 311753 h 352329"/>
              <a:gd name="connsiteX513" fmla="*/ 6355557 w 7783936"/>
              <a:gd name="connsiteY513" fmla="*/ 328232 h 352329"/>
              <a:gd name="connsiteX514" fmla="*/ 6362034 w 7783936"/>
              <a:gd name="connsiteY514" fmla="*/ 340328 h 352329"/>
              <a:gd name="connsiteX515" fmla="*/ 6326600 w 7783936"/>
              <a:gd name="connsiteY515" fmla="*/ 328422 h 352329"/>
              <a:gd name="connsiteX516" fmla="*/ 6306979 w 7783936"/>
              <a:gd name="connsiteY516" fmla="*/ 321469 h 352329"/>
              <a:gd name="connsiteX517" fmla="*/ 6291263 w 7783936"/>
              <a:gd name="connsiteY517" fmla="*/ 314801 h 352329"/>
              <a:gd name="connsiteX518" fmla="*/ 6285357 w 7783936"/>
              <a:gd name="connsiteY518" fmla="*/ 352330 h 352329"/>
              <a:gd name="connsiteX519" fmla="*/ 6317552 w 7783936"/>
              <a:gd name="connsiteY519" fmla="*/ 347948 h 352329"/>
              <a:gd name="connsiteX520" fmla="*/ 6322124 w 7783936"/>
              <a:gd name="connsiteY520" fmla="*/ 347472 h 352329"/>
              <a:gd name="connsiteX521" fmla="*/ 6327839 w 7783936"/>
              <a:gd name="connsiteY521" fmla="*/ 347377 h 352329"/>
              <a:gd name="connsiteX522" fmla="*/ 6342507 w 7783936"/>
              <a:gd name="connsiteY522" fmla="*/ 348520 h 352329"/>
              <a:gd name="connsiteX523" fmla="*/ 6370320 w 7783936"/>
              <a:gd name="connsiteY523" fmla="*/ 351758 h 352329"/>
              <a:gd name="connsiteX524" fmla="*/ 6394514 w 7783936"/>
              <a:gd name="connsiteY524" fmla="*/ 342710 h 352329"/>
              <a:gd name="connsiteX525" fmla="*/ 6406039 w 7783936"/>
              <a:gd name="connsiteY525" fmla="*/ 339662 h 352329"/>
              <a:gd name="connsiteX526" fmla="*/ 6411659 w 7783936"/>
              <a:gd name="connsiteY526" fmla="*/ 338519 h 352329"/>
              <a:gd name="connsiteX527" fmla="*/ 6415660 w 7783936"/>
              <a:gd name="connsiteY527" fmla="*/ 338138 h 352329"/>
              <a:gd name="connsiteX528" fmla="*/ 6420707 w 7783936"/>
              <a:gd name="connsiteY528" fmla="*/ 342043 h 352329"/>
              <a:gd name="connsiteX529" fmla="*/ 6418231 w 7783936"/>
              <a:gd name="connsiteY529" fmla="*/ 344424 h 352329"/>
              <a:gd name="connsiteX530" fmla="*/ 6435281 w 7783936"/>
              <a:gd name="connsiteY530" fmla="*/ 337375 h 352329"/>
              <a:gd name="connsiteX531" fmla="*/ 6459665 w 7783936"/>
              <a:gd name="connsiteY531" fmla="*/ 335375 h 352329"/>
              <a:gd name="connsiteX532" fmla="*/ 6508814 w 7783936"/>
              <a:gd name="connsiteY532" fmla="*/ 329565 h 352329"/>
              <a:gd name="connsiteX533" fmla="*/ 6501861 w 7783936"/>
              <a:gd name="connsiteY533" fmla="*/ 303752 h 352329"/>
              <a:gd name="connsiteX534" fmla="*/ 6490335 w 7783936"/>
              <a:gd name="connsiteY534" fmla="*/ 309563 h 352329"/>
              <a:gd name="connsiteX535" fmla="*/ 6484620 w 7783936"/>
              <a:gd name="connsiteY535" fmla="*/ 312801 h 352329"/>
              <a:gd name="connsiteX536" fmla="*/ 6485192 w 7783936"/>
              <a:gd name="connsiteY536" fmla="*/ 311182 h 352329"/>
              <a:gd name="connsiteX537" fmla="*/ 6449854 w 7783936"/>
              <a:gd name="connsiteY537" fmla="*/ 321755 h 352329"/>
              <a:gd name="connsiteX538" fmla="*/ 6487287 w 7783936"/>
              <a:gd name="connsiteY538" fmla="*/ 305372 h 352329"/>
              <a:gd name="connsiteX539" fmla="*/ 6500527 w 7783936"/>
              <a:gd name="connsiteY539" fmla="*/ 274987 h 352329"/>
              <a:gd name="connsiteX540" fmla="*/ 6575775 w 7783936"/>
              <a:gd name="connsiteY540" fmla="*/ 304800 h 352329"/>
              <a:gd name="connsiteX541" fmla="*/ 6697028 w 7783936"/>
              <a:gd name="connsiteY541" fmla="*/ 234791 h 352329"/>
              <a:gd name="connsiteX542" fmla="*/ 6719507 w 7783936"/>
              <a:gd name="connsiteY542" fmla="*/ 242602 h 352329"/>
              <a:gd name="connsiteX543" fmla="*/ 6701695 w 7783936"/>
              <a:gd name="connsiteY543" fmla="*/ 254508 h 352329"/>
              <a:gd name="connsiteX544" fmla="*/ 6775133 w 7783936"/>
              <a:gd name="connsiteY544" fmla="*/ 209836 h 352329"/>
              <a:gd name="connsiteX545" fmla="*/ 6804756 w 7783936"/>
              <a:gd name="connsiteY545" fmla="*/ 218408 h 352329"/>
              <a:gd name="connsiteX546" fmla="*/ 6800565 w 7783936"/>
              <a:gd name="connsiteY546" fmla="*/ 226219 h 352329"/>
              <a:gd name="connsiteX547" fmla="*/ 7029641 w 7783936"/>
              <a:gd name="connsiteY547" fmla="*/ 153734 h 352329"/>
              <a:gd name="connsiteX548" fmla="*/ 7016591 w 7783936"/>
              <a:gd name="connsiteY548" fmla="*/ 149543 h 352329"/>
              <a:gd name="connsiteX549" fmla="*/ 7071265 w 7783936"/>
              <a:gd name="connsiteY549" fmla="*/ 140494 h 352329"/>
              <a:gd name="connsiteX550" fmla="*/ 7098316 w 7783936"/>
              <a:gd name="connsiteY550" fmla="*/ 133541 h 352329"/>
              <a:gd name="connsiteX551" fmla="*/ 7107174 w 7783936"/>
              <a:gd name="connsiteY551" fmla="*/ 130874 h 352329"/>
              <a:gd name="connsiteX552" fmla="*/ 7115556 w 7783936"/>
              <a:gd name="connsiteY552" fmla="*/ 128111 h 352329"/>
              <a:gd name="connsiteX553" fmla="*/ 7133844 w 7783936"/>
              <a:gd name="connsiteY553" fmla="*/ 132207 h 352329"/>
              <a:gd name="connsiteX554" fmla="*/ 7161752 w 7783936"/>
              <a:gd name="connsiteY554" fmla="*/ 139065 h 352329"/>
              <a:gd name="connsiteX555" fmla="*/ 7217093 w 7783936"/>
              <a:gd name="connsiteY555" fmla="*/ 153734 h 352329"/>
              <a:gd name="connsiteX556" fmla="*/ 7321106 w 7783936"/>
              <a:gd name="connsiteY556" fmla="*/ 198406 h 352329"/>
              <a:gd name="connsiteX557" fmla="*/ 7377398 w 7783936"/>
              <a:gd name="connsiteY557" fmla="*/ 197168 h 352329"/>
              <a:gd name="connsiteX558" fmla="*/ 7378827 w 7783936"/>
              <a:gd name="connsiteY558" fmla="*/ 215646 h 352329"/>
              <a:gd name="connsiteX559" fmla="*/ 7415689 w 7783936"/>
              <a:gd name="connsiteY559" fmla="*/ 206026 h 352329"/>
              <a:gd name="connsiteX560" fmla="*/ 7543419 w 7783936"/>
              <a:gd name="connsiteY560" fmla="*/ 260414 h 352329"/>
              <a:gd name="connsiteX561" fmla="*/ 7539610 w 7783936"/>
              <a:gd name="connsiteY561" fmla="*/ 247079 h 352329"/>
              <a:gd name="connsiteX562" fmla="*/ 7597807 w 7783936"/>
              <a:gd name="connsiteY562" fmla="*/ 271653 h 352329"/>
              <a:gd name="connsiteX563" fmla="*/ 7614000 w 7783936"/>
              <a:gd name="connsiteY563" fmla="*/ 270224 h 352329"/>
              <a:gd name="connsiteX564" fmla="*/ 7611999 w 7783936"/>
              <a:gd name="connsiteY564" fmla="*/ 279083 h 352329"/>
              <a:gd name="connsiteX565" fmla="*/ 7665720 w 7783936"/>
              <a:gd name="connsiteY565" fmla="*/ 279273 h 352329"/>
              <a:gd name="connsiteX566" fmla="*/ 7704487 w 7783936"/>
              <a:gd name="connsiteY566" fmla="*/ 330422 h 352329"/>
              <a:gd name="connsiteX567" fmla="*/ 7765066 w 7783936"/>
              <a:gd name="connsiteY567" fmla="*/ 315087 h 352329"/>
              <a:gd name="connsiteX568" fmla="*/ 7747350 w 7783936"/>
              <a:gd name="connsiteY568" fmla="*/ 294323 h 352329"/>
              <a:gd name="connsiteX569" fmla="*/ 7767638 w 7783936"/>
              <a:gd name="connsiteY569" fmla="*/ 295561 h 352329"/>
              <a:gd name="connsiteX570" fmla="*/ 7760304 w 7783936"/>
              <a:gd name="connsiteY570" fmla="*/ 217551 h 352329"/>
              <a:gd name="connsiteX571" fmla="*/ 7723156 w 7783936"/>
              <a:gd name="connsiteY571" fmla="*/ 223266 h 352329"/>
              <a:gd name="connsiteX572" fmla="*/ 7716488 w 7783936"/>
              <a:gd name="connsiteY572" fmla="*/ 207740 h 352329"/>
              <a:gd name="connsiteX573" fmla="*/ 7743920 w 7783936"/>
              <a:gd name="connsiteY573" fmla="*/ 215265 h 352329"/>
              <a:gd name="connsiteX574" fmla="*/ 7705916 w 7783936"/>
              <a:gd name="connsiteY574" fmla="*/ 209931 h 352329"/>
              <a:gd name="connsiteX575" fmla="*/ 7696486 w 7783936"/>
              <a:gd name="connsiteY575" fmla="*/ 192215 h 352329"/>
              <a:gd name="connsiteX576" fmla="*/ 7657338 w 7783936"/>
              <a:gd name="connsiteY576" fmla="*/ 206883 h 352329"/>
              <a:gd name="connsiteX577" fmla="*/ 7658005 w 7783936"/>
              <a:gd name="connsiteY577" fmla="*/ 179451 h 352329"/>
              <a:gd name="connsiteX578" fmla="*/ 7638574 w 7783936"/>
              <a:gd name="connsiteY578" fmla="*/ 206026 h 352329"/>
              <a:gd name="connsiteX579" fmla="*/ 7612857 w 7783936"/>
              <a:gd name="connsiteY579" fmla="*/ 186023 h 352329"/>
              <a:gd name="connsiteX580" fmla="*/ 7625525 w 7783936"/>
              <a:gd name="connsiteY580" fmla="*/ 174974 h 352329"/>
              <a:gd name="connsiteX581" fmla="*/ 7569232 w 7783936"/>
              <a:gd name="connsiteY581" fmla="*/ 176213 h 352329"/>
              <a:gd name="connsiteX582" fmla="*/ 7522369 w 7783936"/>
              <a:gd name="connsiteY582" fmla="*/ 139637 h 352329"/>
              <a:gd name="connsiteX583" fmla="*/ 7472935 w 7783936"/>
              <a:gd name="connsiteY583" fmla="*/ 146304 h 352329"/>
              <a:gd name="connsiteX584" fmla="*/ 7434453 w 7783936"/>
              <a:gd name="connsiteY584" fmla="*/ 98965 h 352329"/>
              <a:gd name="connsiteX585" fmla="*/ 7318439 w 7783936"/>
              <a:gd name="connsiteY585" fmla="*/ 91916 h 352329"/>
              <a:gd name="connsiteX586" fmla="*/ 7329011 w 7783936"/>
              <a:gd name="connsiteY586" fmla="*/ 89726 h 352329"/>
              <a:gd name="connsiteX587" fmla="*/ 7294817 w 7783936"/>
              <a:gd name="connsiteY587" fmla="*/ 63056 h 352329"/>
              <a:gd name="connsiteX588" fmla="*/ 7232238 w 7783936"/>
              <a:gd name="connsiteY588" fmla="*/ 87154 h 352329"/>
              <a:gd name="connsiteX589" fmla="*/ 7253193 w 7783936"/>
              <a:gd name="connsiteY589" fmla="*/ 44387 h 352329"/>
              <a:gd name="connsiteX590" fmla="*/ 7209187 w 7783936"/>
              <a:gd name="connsiteY590" fmla="*/ 65723 h 352329"/>
              <a:gd name="connsiteX591" fmla="*/ 7190613 w 7783936"/>
              <a:gd name="connsiteY591" fmla="*/ 33909 h 352329"/>
              <a:gd name="connsiteX592" fmla="*/ 7174325 w 7783936"/>
              <a:gd name="connsiteY592" fmla="*/ 44672 h 352329"/>
              <a:gd name="connsiteX593" fmla="*/ 7164420 w 7783936"/>
              <a:gd name="connsiteY593" fmla="*/ 41815 h 352329"/>
              <a:gd name="connsiteX594" fmla="*/ 7157752 w 7783936"/>
              <a:gd name="connsiteY594" fmla="*/ 41910 h 352329"/>
              <a:gd name="connsiteX595" fmla="*/ 7147275 w 7783936"/>
              <a:gd name="connsiteY595" fmla="*/ 43625 h 352329"/>
              <a:gd name="connsiteX596" fmla="*/ 7117652 w 7783936"/>
              <a:gd name="connsiteY596" fmla="*/ 14764 h 352329"/>
              <a:gd name="connsiteX597" fmla="*/ 7084981 w 7783936"/>
              <a:gd name="connsiteY597" fmla="*/ 24860 h 352329"/>
              <a:gd name="connsiteX598" fmla="*/ 7084409 w 7783936"/>
              <a:gd name="connsiteY598" fmla="*/ 12097 h 352329"/>
              <a:gd name="connsiteX599" fmla="*/ 7106698 w 7783936"/>
              <a:gd name="connsiteY599" fmla="*/ 0 h 352329"/>
              <a:gd name="connsiteX600" fmla="*/ 6385275 w 7783936"/>
              <a:gd name="connsiteY600" fmla="*/ 244031 h 352329"/>
              <a:gd name="connsiteX601" fmla="*/ 6385179 w 7783936"/>
              <a:gd name="connsiteY601" fmla="*/ 243745 h 352329"/>
              <a:gd name="connsiteX602" fmla="*/ 6387465 w 7783936"/>
              <a:gd name="connsiteY602" fmla="*/ 242888 h 352329"/>
              <a:gd name="connsiteX603" fmla="*/ 6391180 w 7783936"/>
              <a:gd name="connsiteY603" fmla="*/ 241649 h 352329"/>
              <a:gd name="connsiteX604" fmla="*/ 6397371 w 7783936"/>
              <a:gd name="connsiteY604" fmla="*/ 239554 h 352329"/>
              <a:gd name="connsiteX605" fmla="*/ 6391752 w 7783936"/>
              <a:gd name="connsiteY605" fmla="*/ 241554 h 352329"/>
              <a:gd name="connsiteX606" fmla="*/ 6387846 w 7783936"/>
              <a:gd name="connsiteY606" fmla="*/ 242983 h 352329"/>
              <a:gd name="connsiteX607" fmla="*/ 6385275 w 7783936"/>
              <a:gd name="connsiteY607" fmla="*/ 244031 h 352329"/>
              <a:gd name="connsiteX608" fmla="*/ 6347746 w 7783936"/>
              <a:gd name="connsiteY608" fmla="*/ 238982 h 352329"/>
              <a:gd name="connsiteX609" fmla="*/ 6359462 w 7783936"/>
              <a:gd name="connsiteY609" fmla="*/ 243459 h 352329"/>
              <a:gd name="connsiteX610" fmla="*/ 6366986 w 7783936"/>
              <a:gd name="connsiteY610" fmla="*/ 245936 h 352329"/>
              <a:gd name="connsiteX611" fmla="*/ 6361176 w 7783936"/>
              <a:gd name="connsiteY611" fmla="*/ 255556 h 352329"/>
              <a:gd name="connsiteX612" fmla="*/ 6359176 w 7783936"/>
              <a:gd name="connsiteY612" fmla="*/ 249174 h 352329"/>
              <a:gd name="connsiteX613" fmla="*/ 6354032 w 7783936"/>
              <a:gd name="connsiteY613" fmla="*/ 244412 h 352329"/>
              <a:gd name="connsiteX614" fmla="*/ 6347746 w 7783936"/>
              <a:gd name="connsiteY614" fmla="*/ 238982 h 352329"/>
              <a:gd name="connsiteX615" fmla="*/ 6479191 w 7783936"/>
              <a:gd name="connsiteY615" fmla="*/ 334328 h 352329"/>
              <a:gd name="connsiteX616" fmla="*/ 6464046 w 7783936"/>
              <a:gd name="connsiteY616" fmla="*/ 334042 h 352329"/>
              <a:gd name="connsiteX617" fmla="*/ 6480239 w 7783936"/>
              <a:gd name="connsiteY617" fmla="*/ 327660 h 352329"/>
              <a:gd name="connsiteX618" fmla="*/ 6480810 w 7783936"/>
              <a:gd name="connsiteY618" fmla="*/ 325469 h 352329"/>
              <a:gd name="connsiteX619" fmla="*/ 6479191 w 7783936"/>
              <a:gd name="connsiteY619" fmla="*/ 334328 h 3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</a:cxnLst>
            <a:rect l="l" t="t" r="r" b="b"/>
            <a:pathLst>
              <a:path w="7783936" h="352329">
                <a:moveTo>
                  <a:pt x="7106698" y="0"/>
                </a:moveTo>
                <a:cubicBezTo>
                  <a:pt x="7076027" y="8001"/>
                  <a:pt x="7070122" y="14954"/>
                  <a:pt x="7070884" y="21717"/>
                </a:cubicBezTo>
                <a:cubicBezTo>
                  <a:pt x="7071169" y="25146"/>
                  <a:pt x="7073075" y="28480"/>
                  <a:pt x="7074218" y="32004"/>
                </a:cubicBezTo>
                <a:cubicBezTo>
                  <a:pt x="7075551" y="35433"/>
                  <a:pt x="7075361" y="39243"/>
                  <a:pt x="7074789" y="42482"/>
                </a:cubicBezTo>
                <a:cubicBezTo>
                  <a:pt x="7039737" y="58103"/>
                  <a:pt x="7053835" y="32004"/>
                  <a:pt x="7038499" y="24955"/>
                </a:cubicBezTo>
                <a:cubicBezTo>
                  <a:pt x="7017068" y="36481"/>
                  <a:pt x="7004590" y="59912"/>
                  <a:pt x="6987350" y="63722"/>
                </a:cubicBezTo>
                <a:cubicBezTo>
                  <a:pt x="6985159" y="60674"/>
                  <a:pt x="6981540" y="60389"/>
                  <a:pt x="6984302" y="55150"/>
                </a:cubicBezTo>
                <a:cubicBezTo>
                  <a:pt x="6964490" y="77819"/>
                  <a:pt x="6912769" y="75248"/>
                  <a:pt x="6890004" y="103156"/>
                </a:cubicBezTo>
                <a:cubicBezTo>
                  <a:pt x="6887432" y="101918"/>
                  <a:pt x="6885909" y="100489"/>
                  <a:pt x="6884956" y="99060"/>
                </a:cubicBezTo>
                <a:cubicBezTo>
                  <a:pt x="6892290" y="108014"/>
                  <a:pt x="6895719" y="118205"/>
                  <a:pt x="6896767" y="125825"/>
                </a:cubicBezTo>
                <a:cubicBezTo>
                  <a:pt x="6883146" y="129826"/>
                  <a:pt x="6874669" y="145542"/>
                  <a:pt x="6865906" y="133636"/>
                </a:cubicBezTo>
                <a:cubicBezTo>
                  <a:pt x="6874479" y="131731"/>
                  <a:pt x="6873716" y="126206"/>
                  <a:pt x="6876574" y="120968"/>
                </a:cubicBezTo>
                <a:lnTo>
                  <a:pt x="6863715" y="130683"/>
                </a:lnTo>
                <a:cubicBezTo>
                  <a:pt x="6845618" y="114967"/>
                  <a:pt x="6881622" y="118777"/>
                  <a:pt x="6877812" y="104584"/>
                </a:cubicBezTo>
                <a:cubicBezTo>
                  <a:pt x="6851333" y="118396"/>
                  <a:pt x="6822853" y="143066"/>
                  <a:pt x="6799898" y="143447"/>
                </a:cubicBezTo>
                <a:cubicBezTo>
                  <a:pt x="6790373" y="125921"/>
                  <a:pt x="6848570" y="123634"/>
                  <a:pt x="6815328" y="114681"/>
                </a:cubicBezTo>
                <a:lnTo>
                  <a:pt x="6850571" y="112871"/>
                </a:lnTo>
                <a:cubicBezTo>
                  <a:pt x="6817138" y="90107"/>
                  <a:pt x="6871335" y="109538"/>
                  <a:pt x="6839427" y="84106"/>
                </a:cubicBezTo>
                <a:cubicBezTo>
                  <a:pt x="6794088" y="90488"/>
                  <a:pt x="6792945" y="106871"/>
                  <a:pt x="6747701" y="113157"/>
                </a:cubicBezTo>
                <a:cubicBezTo>
                  <a:pt x="6740652" y="126206"/>
                  <a:pt x="6755130" y="127730"/>
                  <a:pt x="6748082" y="140780"/>
                </a:cubicBezTo>
                <a:cubicBezTo>
                  <a:pt x="6690932" y="176213"/>
                  <a:pt x="6686455" y="106775"/>
                  <a:pt x="6647498" y="144018"/>
                </a:cubicBezTo>
                <a:cubicBezTo>
                  <a:pt x="6639020" y="159734"/>
                  <a:pt x="6640830" y="184594"/>
                  <a:pt x="6604921" y="180880"/>
                </a:cubicBezTo>
                <a:lnTo>
                  <a:pt x="6610351" y="156686"/>
                </a:lnTo>
                <a:cubicBezTo>
                  <a:pt x="6567297" y="166021"/>
                  <a:pt x="6594348" y="193643"/>
                  <a:pt x="6545961" y="191357"/>
                </a:cubicBezTo>
                <a:cubicBezTo>
                  <a:pt x="6551581" y="180880"/>
                  <a:pt x="6577489" y="175355"/>
                  <a:pt x="6570345" y="174593"/>
                </a:cubicBezTo>
                <a:cubicBezTo>
                  <a:pt x="6537008" y="165640"/>
                  <a:pt x="6553201" y="192119"/>
                  <a:pt x="6531102" y="198025"/>
                </a:cubicBezTo>
                <a:lnTo>
                  <a:pt x="6521482" y="180499"/>
                </a:lnTo>
                <a:cubicBezTo>
                  <a:pt x="6499289" y="188024"/>
                  <a:pt x="6476619" y="198596"/>
                  <a:pt x="6453378" y="209264"/>
                </a:cubicBezTo>
                <a:cubicBezTo>
                  <a:pt x="6441758" y="214598"/>
                  <a:pt x="6430042" y="220028"/>
                  <a:pt x="6418041" y="225171"/>
                </a:cubicBezTo>
                <a:cubicBezTo>
                  <a:pt x="6412040" y="227743"/>
                  <a:pt x="6406039" y="230219"/>
                  <a:pt x="6400038" y="232601"/>
                </a:cubicBezTo>
                <a:lnTo>
                  <a:pt x="6390894" y="236125"/>
                </a:lnTo>
                <a:lnTo>
                  <a:pt x="6386322" y="237744"/>
                </a:lnTo>
                <a:lnTo>
                  <a:pt x="6384132" y="238697"/>
                </a:lnTo>
                <a:cubicBezTo>
                  <a:pt x="6384227" y="236220"/>
                  <a:pt x="6384513" y="231362"/>
                  <a:pt x="6384608" y="229457"/>
                </a:cubicBezTo>
                <a:cubicBezTo>
                  <a:pt x="6384703" y="227838"/>
                  <a:pt x="6384417" y="226409"/>
                  <a:pt x="6383179" y="225171"/>
                </a:cubicBezTo>
                <a:cubicBezTo>
                  <a:pt x="6382131" y="223933"/>
                  <a:pt x="6381465" y="222504"/>
                  <a:pt x="6380322" y="221266"/>
                </a:cubicBezTo>
                <a:cubicBezTo>
                  <a:pt x="6378512" y="222885"/>
                  <a:pt x="6376416" y="224219"/>
                  <a:pt x="6374130" y="225457"/>
                </a:cubicBezTo>
                <a:cubicBezTo>
                  <a:pt x="6371940" y="225362"/>
                  <a:pt x="6369558" y="224885"/>
                  <a:pt x="6367177" y="224314"/>
                </a:cubicBezTo>
                <a:lnTo>
                  <a:pt x="6364986" y="223647"/>
                </a:lnTo>
                <a:lnTo>
                  <a:pt x="6359557" y="221837"/>
                </a:lnTo>
                <a:lnTo>
                  <a:pt x="6348698" y="218027"/>
                </a:lnTo>
                <a:cubicBezTo>
                  <a:pt x="6334316" y="212789"/>
                  <a:pt x="6320028" y="206788"/>
                  <a:pt x="6305931" y="200501"/>
                </a:cubicBezTo>
                <a:cubicBezTo>
                  <a:pt x="6277832" y="187738"/>
                  <a:pt x="6250686" y="173355"/>
                  <a:pt x="6225636" y="159830"/>
                </a:cubicBezTo>
                <a:lnTo>
                  <a:pt x="6197537" y="168307"/>
                </a:lnTo>
                <a:cubicBezTo>
                  <a:pt x="6192298" y="166402"/>
                  <a:pt x="6190012" y="157829"/>
                  <a:pt x="6196775" y="156686"/>
                </a:cubicBezTo>
                <a:cubicBezTo>
                  <a:pt x="6175343" y="142970"/>
                  <a:pt x="6192298" y="166402"/>
                  <a:pt x="6178963" y="168974"/>
                </a:cubicBezTo>
                <a:cubicBezTo>
                  <a:pt x="6165342" y="165735"/>
                  <a:pt x="6164390" y="154115"/>
                  <a:pt x="6174391" y="152019"/>
                </a:cubicBezTo>
                <a:cubicBezTo>
                  <a:pt x="6128766" y="152114"/>
                  <a:pt x="6047423" y="142780"/>
                  <a:pt x="6009609" y="111538"/>
                </a:cubicBezTo>
                <a:lnTo>
                  <a:pt x="6019610" y="109538"/>
                </a:lnTo>
                <a:cubicBezTo>
                  <a:pt x="5987891" y="92012"/>
                  <a:pt x="5970747" y="129731"/>
                  <a:pt x="5944267" y="104680"/>
                </a:cubicBezTo>
                <a:lnTo>
                  <a:pt x="5951220" y="103823"/>
                </a:lnTo>
                <a:cubicBezTo>
                  <a:pt x="5922264" y="91250"/>
                  <a:pt x="5890832" y="81820"/>
                  <a:pt x="5860542" y="72200"/>
                </a:cubicBezTo>
                <a:cubicBezTo>
                  <a:pt x="5845397" y="67437"/>
                  <a:pt x="5830538" y="62579"/>
                  <a:pt x="5816441" y="57245"/>
                </a:cubicBezTo>
                <a:cubicBezTo>
                  <a:pt x="5808345" y="54007"/>
                  <a:pt x="5800440" y="50959"/>
                  <a:pt x="5792724" y="47816"/>
                </a:cubicBezTo>
                <a:cubicBezTo>
                  <a:pt x="5782152" y="43625"/>
                  <a:pt x="5771769" y="39243"/>
                  <a:pt x="5761482" y="34481"/>
                </a:cubicBezTo>
                <a:cubicBezTo>
                  <a:pt x="5751672" y="35814"/>
                  <a:pt x="5741956" y="36862"/>
                  <a:pt x="5732241" y="37624"/>
                </a:cubicBezTo>
                <a:cubicBezTo>
                  <a:pt x="5727478" y="38005"/>
                  <a:pt x="5722430" y="38291"/>
                  <a:pt x="5717858" y="38481"/>
                </a:cubicBezTo>
                <a:cubicBezTo>
                  <a:pt x="5714810" y="38195"/>
                  <a:pt x="5711857" y="37910"/>
                  <a:pt x="5708904" y="37433"/>
                </a:cubicBezTo>
                <a:cubicBezTo>
                  <a:pt x="5704142" y="63627"/>
                  <a:pt x="5632228" y="46101"/>
                  <a:pt x="5635847" y="80010"/>
                </a:cubicBezTo>
                <a:cubicBezTo>
                  <a:pt x="5588984" y="74867"/>
                  <a:pt x="5599652" y="65913"/>
                  <a:pt x="5536788" y="70580"/>
                </a:cubicBezTo>
                <a:cubicBezTo>
                  <a:pt x="5520310" y="73247"/>
                  <a:pt x="5518118" y="97155"/>
                  <a:pt x="5499164" y="105728"/>
                </a:cubicBezTo>
                <a:lnTo>
                  <a:pt x="5494306" y="88773"/>
                </a:lnTo>
                <a:lnTo>
                  <a:pt x="5472018" y="113633"/>
                </a:lnTo>
                <a:lnTo>
                  <a:pt x="5452396" y="96965"/>
                </a:lnTo>
                <a:lnTo>
                  <a:pt x="5434870" y="106204"/>
                </a:lnTo>
                <a:cubicBezTo>
                  <a:pt x="5442585" y="105251"/>
                  <a:pt x="5452586" y="109823"/>
                  <a:pt x="5452777" y="114967"/>
                </a:cubicBezTo>
                <a:cubicBezTo>
                  <a:pt x="5425726" y="130207"/>
                  <a:pt x="5378768" y="121444"/>
                  <a:pt x="5375815" y="112871"/>
                </a:cubicBezTo>
                <a:lnTo>
                  <a:pt x="5310760" y="145066"/>
                </a:lnTo>
                <a:cubicBezTo>
                  <a:pt x="5310473" y="137827"/>
                  <a:pt x="5321427" y="132493"/>
                  <a:pt x="5329428" y="125730"/>
                </a:cubicBezTo>
                <a:cubicBezTo>
                  <a:pt x="5297234" y="152591"/>
                  <a:pt x="5318093" y="109538"/>
                  <a:pt x="5288566" y="134112"/>
                </a:cubicBezTo>
                <a:cubicBezTo>
                  <a:pt x="5294091" y="136779"/>
                  <a:pt x="5288757" y="144875"/>
                  <a:pt x="5288852" y="148590"/>
                </a:cubicBezTo>
                <a:cubicBezTo>
                  <a:pt x="5269421" y="142589"/>
                  <a:pt x="5231225" y="152400"/>
                  <a:pt x="5204079" y="164021"/>
                </a:cubicBezTo>
                <a:lnTo>
                  <a:pt x="5206461" y="150876"/>
                </a:lnTo>
                <a:cubicBezTo>
                  <a:pt x="5154645" y="161068"/>
                  <a:pt x="5100352" y="184309"/>
                  <a:pt x="5042916" y="198977"/>
                </a:cubicBezTo>
                <a:cubicBezTo>
                  <a:pt x="5064919" y="199168"/>
                  <a:pt x="5065395" y="220694"/>
                  <a:pt x="5049107" y="227076"/>
                </a:cubicBezTo>
                <a:lnTo>
                  <a:pt x="5037773" y="210788"/>
                </a:lnTo>
                <a:cubicBezTo>
                  <a:pt x="5029772" y="224695"/>
                  <a:pt x="5057109" y="213074"/>
                  <a:pt x="5038344" y="232410"/>
                </a:cubicBezTo>
                <a:cubicBezTo>
                  <a:pt x="5016437" y="235839"/>
                  <a:pt x="5018627" y="215646"/>
                  <a:pt x="5029391" y="206597"/>
                </a:cubicBezTo>
                <a:lnTo>
                  <a:pt x="5005007" y="219551"/>
                </a:lnTo>
                <a:cubicBezTo>
                  <a:pt x="5002054" y="214598"/>
                  <a:pt x="5007483" y="210122"/>
                  <a:pt x="5007293" y="202883"/>
                </a:cubicBezTo>
                <a:cubicBezTo>
                  <a:pt x="5004816" y="207550"/>
                  <a:pt x="4997672" y="208502"/>
                  <a:pt x="4990528" y="208217"/>
                </a:cubicBezTo>
                <a:cubicBezTo>
                  <a:pt x="4988909" y="206407"/>
                  <a:pt x="4987766" y="203264"/>
                  <a:pt x="4987386" y="202502"/>
                </a:cubicBezTo>
                <a:cubicBezTo>
                  <a:pt x="4986910" y="201454"/>
                  <a:pt x="4986719" y="202692"/>
                  <a:pt x="4984623" y="208788"/>
                </a:cubicBezTo>
                <a:lnTo>
                  <a:pt x="4985671" y="203359"/>
                </a:lnTo>
                <a:cubicBezTo>
                  <a:pt x="4979575" y="201740"/>
                  <a:pt x="4973955" y="200216"/>
                  <a:pt x="4968621" y="198787"/>
                </a:cubicBezTo>
                <a:cubicBezTo>
                  <a:pt x="4962335" y="197263"/>
                  <a:pt x="4956334" y="195834"/>
                  <a:pt x="4950714" y="194501"/>
                </a:cubicBezTo>
                <a:cubicBezTo>
                  <a:pt x="4939379" y="191929"/>
                  <a:pt x="4929188" y="189929"/>
                  <a:pt x="4919282" y="188024"/>
                </a:cubicBezTo>
                <a:cubicBezTo>
                  <a:pt x="4899469" y="184214"/>
                  <a:pt x="4880896" y="180975"/>
                  <a:pt x="4857560" y="174879"/>
                </a:cubicBezTo>
                <a:cubicBezTo>
                  <a:pt x="4852321" y="190119"/>
                  <a:pt x="4835176" y="181547"/>
                  <a:pt x="4817841" y="190214"/>
                </a:cubicBezTo>
                <a:cubicBezTo>
                  <a:pt x="4785169" y="175736"/>
                  <a:pt x="4750689" y="152972"/>
                  <a:pt x="4709256" y="142780"/>
                </a:cubicBezTo>
                <a:cubicBezTo>
                  <a:pt x="4678204" y="142399"/>
                  <a:pt x="4697159" y="153543"/>
                  <a:pt x="4681633" y="159068"/>
                </a:cubicBezTo>
                <a:cubicBezTo>
                  <a:pt x="4683443" y="144399"/>
                  <a:pt x="4642009" y="134207"/>
                  <a:pt x="4666203" y="130016"/>
                </a:cubicBezTo>
                <a:cubicBezTo>
                  <a:pt x="4616291" y="118491"/>
                  <a:pt x="4602385" y="115157"/>
                  <a:pt x="4536853" y="109157"/>
                </a:cubicBezTo>
                <a:cubicBezTo>
                  <a:pt x="4541997" y="116872"/>
                  <a:pt x="4548950" y="121444"/>
                  <a:pt x="4543616" y="125159"/>
                </a:cubicBezTo>
                <a:cubicBezTo>
                  <a:pt x="4531614" y="124301"/>
                  <a:pt x="4519517" y="112014"/>
                  <a:pt x="4523042" y="105728"/>
                </a:cubicBezTo>
                <a:lnTo>
                  <a:pt x="4526471" y="105156"/>
                </a:lnTo>
                <a:cubicBezTo>
                  <a:pt x="4488466" y="105918"/>
                  <a:pt x="4451033" y="84392"/>
                  <a:pt x="4414933" y="64294"/>
                </a:cubicBezTo>
                <a:cubicBezTo>
                  <a:pt x="4396931" y="54293"/>
                  <a:pt x="4379309" y="44672"/>
                  <a:pt x="4362165" y="38386"/>
                </a:cubicBezTo>
                <a:cubicBezTo>
                  <a:pt x="4353592" y="35243"/>
                  <a:pt x="4345115" y="32957"/>
                  <a:pt x="4336828" y="31909"/>
                </a:cubicBezTo>
                <a:cubicBezTo>
                  <a:pt x="4332637" y="31337"/>
                  <a:pt x="4328541" y="31147"/>
                  <a:pt x="4324446" y="31242"/>
                </a:cubicBezTo>
                <a:cubicBezTo>
                  <a:pt x="4322445" y="31337"/>
                  <a:pt x="4320350" y="31433"/>
                  <a:pt x="4318349" y="31718"/>
                </a:cubicBezTo>
                <a:cubicBezTo>
                  <a:pt x="4316159" y="31909"/>
                  <a:pt x="4315016" y="32480"/>
                  <a:pt x="4311111" y="32385"/>
                </a:cubicBezTo>
                <a:lnTo>
                  <a:pt x="4314063" y="32385"/>
                </a:lnTo>
                <a:cubicBezTo>
                  <a:pt x="4314730" y="32290"/>
                  <a:pt x="4315301" y="32195"/>
                  <a:pt x="4315873" y="32099"/>
                </a:cubicBezTo>
                <a:lnTo>
                  <a:pt x="4272058" y="27146"/>
                </a:lnTo>
                <a:lnTo>
                  <a:pt x="4245864" y="38672"/>
                </a:lnTo>
                <a:lnTo>
                  <a:pt x="4233291" y="44291"/>
                </a:lnTo>
                <a:lnTo>
                  <a:pt x="4225766" y="48578"/>
                </a:lnTo>
                <a:cubicBezTo>
                  <a:pt x="4198430" y="53150"/>
                  <a:pt x="4239006" y="33719"/>
                  <a:pt x="4216908" y="30194"/>
                </a:cubicBezTo>
                <a:cubicBezTo>
                  <a:pt x="4160520" y="70295"/>
                  <a:pt x="4117086" y="52864"/>
                  <a:pt x="4069652" y="82201"/>
                </a:cubicBezTo>
                <a:cubicBezTo>
                  <a:pt x="4018693" y="50959"/>
                  <a:pt x="3928777" y="122492"/>
                  <a:pt x="3867912" y="110014"/>
                </a:cubicBezTo>
                <a:lnTo>
                  <a:pt x="3873627" y="119063"/>
                </a:lnTo>
                <a:cubicBezTo>
                  <a:pt x="3862292" y="132398"/>
                  <a:pt x="3855339" y="117920"/>
                  <a:pt x="3844481" y="118301"/>
                </a:cubicBezTo>
                <a:cubicBezTo>
                  <a:pt x="3847910" y="125540"/>
                  <a:pt x="3861911" y="123158"/>
                  <a:pt x="3854672" y="130778"/>
                </a:cubicBezTo>
                <a:cubicBezTo>
                  <a:pt x="3798094" y="151924"/>
                  <a:pt x="3737229" y="164306"/>
                  <a:pt x="3675221" y="174212"/>
                </a:cubicBezTo>
                <a:cubicBezTo>
                  <a:pt x="3644265" y="179165"/>
                  <a:pt x="3613023" y="183452"/>
                  <a:pt x="3581876" y="187928"/>
                </a:cubicBezTo>
                <a:cubicBezTo>
                  <a:pt x="3566351" y="190214"/>
                  <a:pt x="3550825" y="192500"/>
                  <a:pt x="3535394" y="194881"/>
                </a:cubicBezTo>
                <a:lnTo>
                  <a:pt x="3523869" y="196691"/>
                </a:lnTo>
                <a:lnTo>
                  <a:pt x="3518059" y="197644"/>
                </a:lnTo>
                <a:lnTo>
                  <a:pt x="3515201" y="198120"/>
                </a:lnTo>
                <a:cubicBezTo>
                  <a:pt x="3514820" y="198120"/>
                  <a:pt x="3515011" y="198025"/>
                  <a:pt x="3514916" y="197930"/>
                </a:cubicBezTo>
                <a:cubicBezTo>
                  <a:pt x="3514535" y="197263"/>
                  <a:pt x="3514439" y="196691"/>
                  <a:pt x="3514344" y="196025"/>
                </a:cubicBezTo>
                <a:lnTo>
                  <a:pt x="3514344" y="195644"/>
                </a:lnTo>
                <a:cubicBezTo>
                  <a:pt x="3514344" y="195263"/>
                  <a:pt x="3514344" y="195929"/>
                  <a:pt x="3514058" y="197072"/>
                </a:cubicBezTo>
                <a:cubicBezTo>
                  <a:pt x="3513773" y="197834"/>
                  <a:pt x="3513582" y="198596"/>
                  <a:pt x="3513392" y="199168"/>
                </a:cubicBezTo>
                <a:cubicBezTo>
                  <a:pt x="3513582" y="199644"/>
                  <a:pt x="3512249" y="199739"/>
                  <a:pt x="3511487" y="200120"/>
                </a:cubicBezTo>
                <a:cubicBezTo>
                  <a:pt x="3510629" y="200406"/>
                  <a:pt x="3509772" y="200692"/>
                  <a:pt x="3509010" y="201073"/>
                </a:cubicBezTo>
                <a:cubicBezTo>
                  <a:pt x="3502533" y="203740"/>
                  <a:pt x="3497390" y="208407"/>
                  <a:pt x="3492056" y="212217"/>
                </a:cubicBezTo>
                <a:cubicBezTo>
                  <a:pt x="3481388" y="219932"/>
                  <a:pt x="3470148" y="224695"/>
                  <a:pt x="3445955" y="204883"/>
                </a:cubicBezTo>
                <a:lnTo>
                  <a:pt x="3467005" y="191453"/>
                </a:lnTo>
                <a:cubicBezTo>
                  <a:pt x="3372041" y="186881"/>
                  <a:pt x="3286316" y="136874"/>
                  <a:pt x="3194209" y="129540"/>
                </a:cubicBezTo>
                <a:cubicBezTo>
                  <a:pt x="3200591" y="126873"/>
                  <a:pt x="3202400" y="121539"/>
                  <a:pt x="3210782" y="124111"/>
                </a:cubicBezTo>
                <a:cubicBezTo>
                  <a:pt x="3196399" y="105537"/>
                  <a:pt x="3143345" y="103346"/>
                  <a:pt x="3139821" y="114014"/>
                </a:cubicBezTo>
                <a:cubicBezTo>
                  <a:pt x="3126677" y="108776"/>
                  <a:pt x="3139536" y="103346"/>
                  <a:pt x="3132868" y="95441"/>
                </a:cubicBezTo>
                <a:cubicBezTo>
                  <a:pt x="3116866" y="82201"/>
                  <a:pt x="3081814" y="98489"/>
                  <a:pt x="3075908" y="82582"/>
                </a:cubicBezTo>
                <a:cubicBezTo>
                  <a:pt x="3074861" y="80010"/>
                  <a:pt x="3082290" y="79820"/>
                  <a:pt x="3086005" y="79820"/>
                </a:cubicBezTo>
                <a:cubicBezTo>
                  <a:pt x="3072194" y="82677"/>
                  <a:pt x="3030760" y="61627"/>
                  <a:pt x="3037713" y="80201"/>
                </a:cubicBezTo>
                <a:cubicBezTo>
                  <a:pt x="3007328" y="63341"/>
                  <a:pt x="2973515" y="68485"/>
                  <a:pt x="2950274" y="51816"/>
                </a:cubicBezTo>
                <a:cubicBezTo>
                  <a:pt x="2928366" y="63722"/>
                  <a:pt x="2897029" y="27146"/>
                  <a:pt x="2884551" y="49530"/>
                </a:cubicBezTo>
                <a:cubicBezTo>
                  <a:pt x="2892743" y="38672"/>
                  <a:pt x="2869216" y="26194"/>
                  <a:pt x="2839307" y="16669"/>
                </a:cubicBezTo>
                <a:cubicBezTo>
                  <a:pt x="2824067" y="21241"/>
                  <a:pt x="2807399" y="27527"/>
                  <a:pt x="2793016" y="34004"/>
                </a:cubicBezTo>
                <a:cubicBezTo>
                  <a:pt x="2783967" y="38767"/>
                  <a:pt x="2777871" y="43434"/>
                  <a:pt x="2773394" y="48197"/>
                </a:cubicBezTo>
                <a:cubicBezTo>
                  <a:pt x="2777871" y="38576"/>
                  <a:pt x="2753201" y="46196"/>
                  <a:pt x="2757869" y="33338"/>
                </a:cubicBezTo>
                <a:cubicBezTo>
                  <a:pt x="2734628" y="41148"/>
                  <a:pt x="2714720" y="52578"/>
                  <a:pt x="2722912" y="63913"/>
                </a:cubicBezTo>
                <a:cubicBezTo>
                  <a:pt x="2670524" y="48197"/>
                  <a:pt x="2644140" y="115253"/>
                  <a:pt x="2607945" y="85153"/>
                </a:cubicBezTo>
                <a:cubicBezTo>
                  <a:pt x="2542889" y="120491"/>
                  <a:pt x="2481739" y="149924"/>
                  <a:pt x="2421255" y="175641"/>
                </a:cubicBezTo>
                <a:cubicBezTo>
                  <a:pt x="2415636" y="150400"/>
                  <a:pt x="2489359" y="151162"/>
                  <a:pt x="2478405" y="126302"/>
                </a:cubicBezTo>
                <a:cubicBezTo>
                  <a:pt x="2422589" y="155258"/>
                  <a:pt x="2395157" y="187262"/>
                  <a:pt x="2334673" y="200120"/>
                </a:cubicBezTo>
                <a:cubicBezTo>
                  <a:pt x="2318385" y="201644"/>
                  <a:pt x="2339912" y="186690"/>
                  <a:pt x="2343626" y="180880"/>
                </a:cubicBezTo>
                <a:cubicBezTo>
                  <a:pt x="2318671" y="193834"/>
                  <a:pt x="2293144" y="202025"/>
                  <a:pt x="2268188" y="209836"/>
                </a:cubicBezTo>
                <a:cubicBezTo>
                  <a:pt x="2255711" y="213741"/>
                  <a:pt x="2243423" y="217551"/>
                  <a:pt x="2231422" y="221742"/>
                </a:cubicBezTo>
                <a:lnTo>
                  <a:pt x="2226945" y="223361"/>
                </a:lnTo>
                <a:cubicBezTo>
                  <a:pt x="2225516" y="223933"/>
                  <a:pt x="2223611" y="224600"/>
                  <a:pt x="2223516" y="224695"/>
                </a:cubicBezTo>
                <a:cubicBezTo>
                  <a:pt x="2222564" y="225171"/>
                  <a:pt x="2221611" y="225743"/>
                  <a:pt x="2220563" y="226314"/>
                </a:cubicBezTo>
                <a:cubicBezTo>
                  <a:pt x="2218563" y="227457"/>
                  <a:pt x="2216563" y="228886"/>
                  <a:pt x="2214372" y="230600"/>
                </a:cubicBezTo>
                <a:cubicBezTo>
                  <a:pt x="2212277" y="230886"/>
                  <a:pt x="2209991" y="231458"/>
                  <a:pt x="2207419" y="232124"/>
                </a:cubicBezTo>
                <a:cubicBezTo>
                  <a:pt x="2207990" y="229743"/>
                  <a:pt x="2210562" y="227838"/>
                  <a:pt x="2212467" y="226409"/>
                </a:cubicBezTo>
                <a:cubicBezTo>
                  <a:pt x="2208562" y="226028"/>
                  <a:pt x="2205895" y="220313"/>
                  <a:pt x="2202180" y="231362"/>
                </a:cubicBezTo>
                <a:cubicBezTo>
                  <a:pt x="2204371" y="230981"/>
                  <a:pt x="2205704" y="230219"/>
                  <a:pt x="2207228" y="229648"/>
                </a:cubicBezTo>
                <a:cubicBezTo>
                  <a:pt x="2207990" y="234315"/>
                  <a:pt x="2207324" y="238697"/>
                  <a:pt x="2204847" y="242411"/>
                </a:cubicBezTo>
                <a:cubicBezTo>
                  <a:pt x="2203609" y="244221"/>
                  <a:pt x="2201894" y="245936"/>
                  <a:pt x="2199799" y="247460"/>
                </a:cubicBezTo>
                <a:cubicBezTo>
                  <a:pt x="2198751" y="248222"/>
                  <a:pt x="2197703" y="248984"/>
                  <a:pt x="2196275" y="249555"/>
                </a:cubicBezTo>
                <a:cubicBezTo>
                  <a:pt x="2194465" y="250031"/>
                  <a:pt x="2192655" y="250412"/>
                  <a:pt x="2190750" y="250889"/>
                </a:cubicBezTo>
                <a:cubicBezTo>
                  <a:pt x="2175796" y="254318"/>
                  <a:pt x="2158746" y="255937"/>
                  <a:pt x="2156460" y="259937"/>
                </a:cubicBezTo>
                <a:cubicBezTo>
                  <a:pt x="2184464" y="233744"/>
                  <a:pt x="2107311" y="234982"/>
                  <a:pt x="2148364" y="203740"/>
                </a:cubicBezTo>
                <a:cubicBezTo>
                  <a:pt x="2140839" y="203644"/>
                  <a:pt x="2130647" y="206121"/>
                  <a:pt x="2129790" y="214122"/>
                </a:cubicBezTo>
                <a:cubicBezTo>
                  <a:pt x="2120456" y="208693"/>
                  <a:pt x="2118646" y="203264"/>
                  <a:pt x="2131600" y="198120"/>
                </a:cubicBezTo>
                <a:cubicBezTo>
                  <a:pt x="2092643" y="192119"/>
                  <a:pt x="2101882" y="208217"/>
                  <a:pt x="2068449" y="197072"/>
                </a:cubicBezTo>
                <a:cubicBezTo>
                  <a:pt x="2070354" y="191738"/>
                  <a:pt x="2077784" y="191834"/>
                  <a:pt x="2083308" y="186595"/>
                </a:cubicBezTo>
                <a:cubicBezTo>
                  <a:pt x="2062925" y="191548"/>
                  <a:pt x="2042446" y="196501"/>
                  <a:pt x="2015585" y="182690"/>
                </a:cubicBezTo>
                <a:cubicBezTo>
                  <a:pt x="2018347" y="180023"/>
                  <a:pt x="2016443" y="174689"/>
                  <a:pt x="2024825" y="177546"/>
                </a:cubicBezTo>
                <a:cubicBezTo>
                  <a:pt x="1975676" y="163259"/>
                  <a:pt x="1932718" y="178499"/>
                  <a:pt x="1882712" y="150876"/>
                </a:cubicBezTo>
                <a:cubicBezTo>
                  <a:pt x="1906143" y="132588"/>
                  <a:pt x="1867091" y="137255"/>
                  <a:pt x="1870901" y="116015"/>
                </a:cubicBezTo>
                <a:lnTo>
                  <a:pt x="1840230" y="112681"/>
                </a:lnTo>
                <a:lnTo>
                  <a:pt x="1848517" y="126302"/>
                </a:lnTo>
                <a:cubicBezTo>
                  <a:pt x="1823466" y="117729"/>
                  <a:pt x="1796415" y="125254"/>
                  <a:pt x="1776984" y="111538"/>
                </a:cubicBezTo>
                <a:lnTo>
                  <a:pt x="1798415" y="109252"/>
                </a:lnTo>
                <a:lnTo>
                  <a:pt x="1750028" y="97727"/>
                </a:lnTo>
                <a:lnTo>
                  <a:pt x="1774222" y="114109"/>
                </a:lnTo>
                <a:cubicBezTo>
                  <a:pt x="1745361" y="116300"/>
                  <a:pt x="1768602" y="140684"/>
                  <a:pt x="1736979" y="124111"/>
                </a:cubicBezTo>
                <a:cubicBezTo>
                  <a:pt x="1744409" y="124301"/>
                  <a:pt x="1711928" y="115634"/>
                  <a:pt x="1702689" y="99441"/>
                </a:cubicBezTo>
                <a:cubicBezTo>
                  <a:pt x="1702689" y="99441"/>
                  <a:pt x="1702784" y="99441"/>
                  <a:pt x="1702784" y="99441"/>
                </a:cubicBezTo>
                <a:cubicBezTo>
                  <a:pt x="1688211" y="101822"/>
                  <a:pt x="1673257" y="104489"/>
                  <a:pt x="1656302" y="93345"/>
                </a:cubicBezTo>
                <a:cubicBezTo>
                  <a:pt x="1653540" y="85249"/>
                  <a:pt x="1667542" y="72200"/>
                  <a:pt x="1665732" y="66866"/>
                </a:cubicBezTo>
                <a:cubicBezTo>
                  <a:pt x="1659636" y="71152"/>
                  <a:pt x="1651445" y="71057"/>
                  <a:pt x="1641158" y="69247"/>
                </a:cubicBezTo>
                <a:cubicBezTo>
                  <a:pt x="1628108" y="66485"/>
                  <a:pt x="1613726" y="62198"/>
                  <a:pt x="1600962" y="59627"/>
                </a:cubicBezTo>
                <a:cubicBezTo>
                  <a:pt x="1588103" y="66008"/>
                  <a:pt x="1577245" y="72866"/>
                  <a:pt x="1572673" y="81248"/>
                </a:cubicBezTo>
                <a:cubicBezTo>
                  <a:pt x="1577626" y="74676"/>
                  <a:pt x="1576007" y="63341"/>
                  <a:pt x="1573054" y="62008"/>
                </a:cubicBezTo>
                <a:cubicBezTo>
                  <a:pt x="1569434" y="68485"/>
                  <a:pt x="1566291" y="74771"/>
                  <a:pt x="1563624" y="80867"/>
                </a:cubicBezTo>
                <a:cubicBezTo>
                  <a:pt x="1550480" y="80677"/>
                  <a:pt x="1548098" y="79153"/>
                  <a:pt x="1546860" y="70104"/>
                </a:cubicBezTo>
                <a:cubicBezTo>
                  <a:pt x="1511332" y="80201"/>
                  <a:pt x="1567148" y="91535"/>
                  <a:pt x="1522000" y="95536"/>
                </a:cubicBezTo>
                <a:cubicBezTo>
                  <a:pt x="1524857" y="93250"/>
                  <a:pt x="1522571" y="91821"/>
                  <a:pt x="1528477" y="87249"/>
                </a:cubicBezTo>
                <a:cubicBezTo>
                  <a:pt x="1485138" y="96584"/>
                  <a:pt x="1451801" y="124873"/>
                  <a:pt x="1411415" y="132017"/>
                </a:cubicBezTo>
                <a:cubicBezTo>
                  <a:pt x="1392841" y="115919"/>
                  <a:pt x="1442752" y="115062"/>
                  <a:pt x="1423797" y="102680"/>
                </a:cubicBezTo>
                <a:cubicBezTo>
                  <a:pt x="1370457" y="126206"/>
                  <a:pt x="1319308" y="168021"/>
                  <a:pt x="1264634" y="182499"/>
                </a:cubicBezTo>
                <a:lnTo>
                  <a:pt x="1275302" y="181166"/>
                </a:lnTo>
                <a:cubicBezTo>
                  <a:pt x="1278350" y="212312"/>
                  <a:pt x="1230725" y="181451"/>
                  <a:pt x="1208913" y="204597"/>
                </a:cubicBezTo>
                <a:cubicBezTo>
                  <a:pt x="1214723" y="200120"/>
                  <a:pt x="1211771" y="185642"/>
                  <a:pt x="1211104" y="189452"/>
                </a:cubicBezTo>
                <a:cubicBezTo>
                  <a:pt x="1173194" y="198025"/>
                  <a:pt x="1139476" y="223361"/>
                  <a:pt x="1087850" y="252317"/>
                </a:cubicBezTo>
                <a:lnTo>
                  <a:pt x="1091946" y="242506"/>
                </a:lnTo>
                <a:cubicBezTo>
                  <a:pt x="1088041" y="242697"/>
                  <a:pt x="1083945" y="243269"/>
                  <a:pt x="1079564" y="244126"/>
                </a:cubicBezTo>
                <a:cubicBezTo>
                  <a:pt x="1077373" y="244602"/>
                  <a:pt x="1075182" y="245078"/>
                  <a:pt x="1072896" y="245555"/>
                </a:cubicBezTo>
                <a:lnTo>
                  <a:pt x="1069467" y="246412"/>
                </a:lnTo>
                <a:lnTo>
                  <a:pt x="1067181" y="246888"/>
                </a:lnTo>
                <a:cubicBezTo>
                  <a:pt x="1061561" y="248126"/>
                  <a:pt x="1055846" y="249936"/>
                  <a:pt x="1050417" y="251555"/>
                </a:cubicBezTo>
                <a:cubicBezTo>
                  <a:pt x="1044512" y="249174"/>
                  <a:pt x="1038987" y="246793"/>
                  <a:pt x="1034796" y="244126"/>
                </a:cubicBezTo>
                <a:cubicBezTo>
                  <a:pt x="1034034" y="244888"/>
                  <a:pt x="1033177" y="245459"/>
                  <a:pt x="1032415" y="245936"/>
                </a:cubicBezTo>
                <a:cubicBezTo>
                  <a:pt x="1031558" y="246412"/>
                  <a:pt x="1030034" y="246602"/>
                  <a:pt x="1028891" y="246793"/>
                </a:cubicBezTo>
                <a:cubicBezTo>
                  <a:pt x="1026414" y="247174"/>
                  <a:pt x="1024033" y="247364"/>
                  <a:pt x="1022128" y="247745"/>
                </a:cubicBezTo>
                <a:cubicBezTo>
                  <a:pt x="1018318" y="248603"/>
                  <a:pt x="1016127" y="250603"/>
                  <a:pt x="1018413" y="257270"/>
                </a:cubicBezTo>
                <a:cubicBezTo>
                  <a:pt x="960977" y="190881"/>
                  <a:pt x="874014" y="233267"/>
                  <a:pt x="822293" y="176594"/>
                </a:cubicBezTo>
                <a:cubicBezTo>
                  <a:pt x="829913" y="179070"/>
                  <a:pt x="842582" y="176308"/>
                  <a:pt x="836581" y="174212"/>
                </a:cubicBezTo>
                <a:lnTo>
                  <a:pt x="779812" y="162878"/>
                </a:lnTo>
                <a:cubicBezTo>
                  <a:pt x="779812" y="176879"/>
                  <a:pt x="784384" y="172879"/>
                  <a:pt x="792385" y="186500"/>
                </a:cubicBezTo>
                <a:cubicBezTo>
                  <a:pt x="783050" y="191548"/>
                  <a:pt x="765715" y="192119"/>
                  <a:pt x="752380" y="187547"/>
                </a:cubicBezTo>
                <a:cubicBezTo>
                  <a:pt x="779526" y="187547"/>
                  <a:pt x="759047" y="167354"/>
                  <a:pt x="750856" y="156877"/>
                </a:cubicBezTo>
                <a:cubicBezTo>
                  <a:pt x="751332" y="161354"/>
                  <a:pt x="746284" y="164306"/>
                  <a:pt x="745808" y="168497"/>
                </a:cubicBezTo>
                <a:cubicBezTo>
                  <a:pt x="725043" y="136589"/>
                  <a:pt x="732473" y="192024"/>
                  <a:pt x="698945" y="163925"/>
                </a:cubicBezTo>
                <a:lnTo>
                  <a:pt x="703231" y="158020"/>
                </a:lnTo>
                <a:cubicBezTo>
                  <a:pt x="687610" y="156496"/>
                  <a:pt x="671322" y="160592"/>
                  <a:pt x="656368" y="153448"/>
                </a:cubicBezTo>
                <a:cubicBezTo>
                  <a:pt x="654844" y="136779"/>
                  <a:pt x="674084" y="151924"/>
                  <a:pt x="679133" y="140399"/>
                </a:cubicBezTo>
                <a:cubicBezTo>
                  <a:pt x="656939" y="133731"/>
                  <a:pt x="626555" y="153067"/>
                  <a:pt x="611696" y="131921"/>
                </a:cubicBezTo>
                <a:cubicBezTo>
                  <a:pt x="622364" y="131064"/>
                  <a:pt x="635794" y="135541"/>
                  <a:pt x="646462" y="134684"/>
                </a:cubicBezTo>
                <a:cubicBezTo>
                  <a:pt x="630650" y="110395"/>
                  <a:pt x="626650" y="113824"/>
                  <a:pt x="611600" y="105632"/>
                </a:cubicBezTo>
                <a:lnTo>
                  <a:pt x="613029" y="106585"/>
                </a:lnTo>
                <a:lnTo>
                  <a:pt x="578549" y="86297"/>
                </a:lnTo>
                <a:lnTo>
                  <a:pt x="586454" y="94107"/>
                </a:lnTo>
                <a:cubicBezTo>
                  <a:pt x="545973" y="122396"/>
                  <a:pt x="528828" y="82201"/>
                  <a:pt x="482441" y="93917"/>
                </a:cubicBezTo>
                <a:cubicBezTo>
                  <a:pt x="505111" y="88583"/>
                  <a:pt x="507492" y="85630"/>
                  <a:pt x="505777" y="82201"/>
                </a:cubicBezTo>
                <a:cubicBezTo>
                  <a:pt x="504825" y="80486"/>
                  <a:pt x="503015" y="78677"/>
                  <a:pt x="501491" y="76200"/>
                </a:cubicBezTo>
                <a:cubicBezTo>
                  <a:pt x="499681" y="73628"/>
                  <a:pt x="498539" y="70485"/>
                  <a:pt x="500729" y="66675"/>
                </a:cubicBezTo>
                <a:cubicBezTo>
                  <a:pt x="489299" y="57722"/>
                  <a:pt x="468154" y="44768"/>
                  <a:pt x="474536" y="41815"/>
                </a:cubicBezTo>
                <a:cubicBezTo>
                  <a:pt x="470249" y="42577"/>
                  <a:pt x="466344" y="42577"/>
                  <a:pt x="462725" y="42005"/>
                </a:cubicBezTo>
                <a:cubicBezTo>
                  <a:pt x="452533" y="47435"/>
                  <a:pt x="443008" y="47625"/>
                  <a:pt x="431578" y="50292"/>
                </a:cubicBezTo>
                <a:cubicBezTo>
                  <a:pt x="428720" y="50959"/>
                  <a:pt x="425863" y="51816"/>
                  <a:pt x="422910" y="52864"/>
                </a:cubicBezTo>
                <a:cubicBezTo>
                  <a:pt x="420243" y="53816"/>
                  <a:pt x="416147" y="55436"/>
                  <a:pt x="414814" y="56483"/>
                </a:cubicBezTo>
                <a:cubicBezTo>
                  <a:pt x="410909" y="58960"/>
                  <a:pt x="407099" y="62770"/>
                  <a:pt x="403289" y="68675"/>
                </a:cubicBezTo>
                <a:cubicBezTo>
                  <a:pt x="400336" y="63818"/>
                  <a:pt x="384524" y="74676"/>
                  <a:pt x="383762" y="60103"/>
                </a:cubicBezTo>
                <a:cubicBezTo>
                  <a:pt x="362617" y="72200"/>
                  <a:pt x="392335" y="67342"/>
                  <a:pt x="392716" y="74676"/>
                </a:cubicBezTo>
                <a:cubicBezTo>
                  <a:pt x="364141" y="104870"/>
                  <a:pt x="303181" y="81725"/>
                  <a:pt x="261652" y="123920"/>
                </a:cubicBezTo>
                <a:cubicBezTo>
                  <a:pt x="222028" y="149257"/>
                  <a:pt x="220218" y="169831"/>
                  <a:pt x="183166" y="192691"/>
                </a:cubicBezTo>
                <a:cubicBezTo>
                  <a:pt x="166688" y="189071"/>
                  <a:pt x="187547" y="169640"/>
                  <a:pt x="187547" y="169640"/>
                </a:cubicBezTo>
                <a:cubicBezTo>
                  <a:pt x="162973" y="169545"/>
                  <a:pt x="147066" y="176784"/>
                  <a:pt x="128588" y="190024"/>
                </a:cubicBezTo>
                <a:cubicBezTo>
                  <a:pt x="131159" y="183928"/>
                  <a:pt x="125444" y="181547"/>
                  <a:pt x="117158" y="177927"/>
                </a:cubicBezTo>
                <a:cubicBezTo>
                  <a:pt x="101156" y="185071"/>
                  <a:pt x="112871" y="200978"/>
                  <a:pt x="88297" y="200882"/>
                </a:cubicBezTo>
                <a:cubicBezTo>
                  <a:pt x="90011" y="193739"/>
                  <a:pt x="91440" y="182594"/>
                  <a:pt x="97346" y="173927"/>
                </a:cubicBezTo>
                <a:cubicBezTo>
                  <a:pt x="79534" y="185642"/>
                  <a:pt x="63818" y="202216"/>
                  <a:pt x="45339" y="214027"/>
                </a:cubicBezTo>
                <a:cubicBezTo>
                  <a:pt x="36766" y="206788"/>
                  <a:pt x="52578" y="195834"/>
                  <a:pt x="57626" y="187357"/>
                </a:cubicBezTo>
                <a:cubicBezTo>
                  <a:pt x="36386" y="199454"/>
                  <a:pt x="1905" y="216313"/>
                  <a:pt x="0" y="233267"/>
                </a:cubicBezTo>
                <a:lnTo>
                  <a:pt x="16383" y="233363"/>
                </a:lnTo>
                <a:cubicBezTo>
                  <a:pt x="8382" y="236982"/>
                  <a:pt x="7715" y="222409"/>
                  <a:pt x="12954" y="217646"/>
                </a:cubicBezTo>
                <a:cubicBezTo>
                  <a:pt x="28385" y="199454"/>
                  <a:pt x="42672" y="212884"/>
                  <a:pt x="45625" y="217742"/>
                </a:cubicBezTo>
                <a:lnTo>
                  <a:pt x="32480" y="226124"/>
                </a:lnTo>
                <a:cubicBezTo>
                  <a:pt x="58102" y="251746"/>
                  <a:pt x="88392" y="200882"/>
                  <a:pt x="117920" y="192596"/>
                </a:cubicBezTo>
                <a:lnTo>
                  <a:pt x="113728" y="219266"/>
                </a:lnTo>
                <a:lnTo>
                  <a:pt x="136779" y="190214"/>
                </a:lnTo>
                <a:cubicBezTo>
                  <a:pt x="145161" y="193834"/>
                  <a:pt x="153829" y="204883"/>
                  <a:pt x="140780" y="213169"/>
                </a:cubicBezTo>
                <a:cubicBezTo>
                  <a:pt x="165354" y="216980"/>
                  <a:pt x="156305" y="198787"/>
                  <a:pt x="178403" y="204883"/>
                </a:cubicBezTo>
                <a:cubicBezTo>
                  <a:pt x="181070" y="206121"/>
                  <a:pt x="180499" y="207550"/>
                  <a:pt x="179070" y="209074"/>
                </a:cubicBezTo>
                <a:lnTo>
                  <a:pt x="196977" y="195263"/>
                </a:lnTo>
                <a:cubicBezTo>
                  <a:pt x="194691" y="201359"/>
                  <a:pt x="205931" y="209931"/>
                  <a:pt x="192310" y="211074"/>
                </a:cubicBezTo>
                <a:cubicBezTo>
                  <a:pt x="233172" y="211265"/>
                  <a:pt x="244983" y="173641"/>
                  <a:pt x="264605" y="185833"/>
                </a:cubicBezTo>
                <a:lnTo>
                  <a:pt x="262033" y="188309"/>
                </a:lnTo>
                <a:cubicBezTo>
                  <a:pt x="309753" y="162973"/>
                  <a:pt x="261080" y="170117"/>
                  <a:pt x="292132" y="137541"/>
                </a:cubicBezTo>
                <a:lnTo>
                  <a:pt x="331851" y="169259"/>
                </a:lnTo>
                <a:lnTo>
                  <a:pt x="330994" y="151067"/>
                </a:lnTo>
                <a:cubicBezTo>
                  <a:pt x="336423" y="149828"/>
                  <a:pt x="347091" y="147447"/>
                  <a:pt x="347567" y="154686"/>
                </a:cubicBezTo>
                <a:cubicBezTo>
                  <a:pt x="362998" y="136589"/>
                  <a:pt x="341757" y="148685"/>
                  <a:pt x="349282" y="134112"/>
                </a:cubicBezTo>
                <a:cubicBezTo>
                  <a:pt x="379571" y="140303"/>
                  <a:pt x="415766" y="102870"/>
                  <a:pt x="430721" y="127064"/>
                </a:cubicBezTo>
                <a:cubicBezTo>
                  <a:pt x="435293" y="111347"/>
                  <a:pt x="403384" y="125825"/>
                  <a:pt x="427006" y="107728"/>
                </a:cubicBezTo>
                <a:cubicBezTo>
                  <a:pt x="430340" y="112490"/>
                  <a:pt x="433388" y="114967"/>
                  <a:pt x="436436" y="115824"/>
                </a:cubicBezTo>
                <a:cubicBezTo>
                  <a:pt x="439388" y="116681"/>
                  <a:pt x="441579" y="116110"/>
                  <a:pt x="444246" y="114681"/>
                </a:cubicBezTo>
                <a:cubicBezTo>
                  <a:pt x="449294" y="111728"/>
                  <a:pt x="455390" y="105156"/>
                  <a:pt x="463106" y="101060"/>
                </a:cubicBezTo>
                <a:cubicBezTo>
                  <a:pt x="468059" y="101822"/>
                  <a:pt x="473488" y="104108"/>
                  <a:pt x="477774" y="109157"/>
                </a:cubicBezTo>
                <a:cubicBezTo>
                  <a:pt x="468821" y="122396"/>
                  <a:pt x="455581" y="109252"/>
                  <a:pt x="470249" y="128873"/>
                </a:cubicBezTo>
                <a:cubicBezTo>
                  <a:pt x="473202" y="122968"/>
                  <a:pt x="477298" y="121253"/>
                  <a:pt x="481298" y="121920"/>
                </a:cubicBezTo>
                <a:cubicBezTo>
                  <a:pt x="483584" y="122301"/>
                  <a:pt x="484918" y="122873"/>
                  <a:pt x="487871" y="124397"/>
                </a:cubicBezTo>
                <a:cubicBezTo>
                  <a:pt x="490538" y="125825"/>
                  <a:pt x="493204" y="127635"/>
                  <a:pt x="495776" y="129635"/>
                </a:cubicBezTo>
                <a:cubicBezTo>
                  <a:pt x="506349" y="137541"/>
                  <a:pt x="516731" y="148114"/>
                  <a:pt x="527209" y="149066"/>
                </a:cubicBezTo>
                <a:cubicBezTo>
                  <a:pt x="534829" y="129731"/>
                  <a:pt x="572071" y="155162"/>
                  <a:pt x="606743" y="159734"/>
                </a:cubicBezTo>
                <a:cubicBezTo>
                  <a:pt x="602456" y="165640"/>
                  <a:pt x="664178" y="191357"/>
                  <a:pt x="691991" y="208693"/>
                </a:cubicBezTo>
                <a:lnTo>
                  <a:pt x="689991" y="211646"/>
                </a:lnTo>
                <a:cubicBezTo>
                  <a:pt x="702564" y="193739"/>
                  <a:pt x="732473" y="208121"/>
                  <a:pt x="756571" y="211741"/>
                </a:cubicBezTo>
                <a:cubicBezTo>
                  <a:pt x="751618" y="223361"/>
                  <a:pt x="745998" y="226600"/>
                  <a:pt x="731901" y="227743"/>
                </a:cubicBezTo>
                <a:lnTo>
                  <a:pt x="753237" y="234887"/>
                </a:lnTo>
                <a:cubicBezTo>
                  <a:pt x="760476" y="230219"/>
                  <a:pt x="768191" y="229172"/>
                  <a:pt x="782860" y="231553"/>
                </a:cubicBezTo>
                <a:lnTo>
                  <a:pt x="772478" y="244602"/>
                </a:lnTo>
                <a:cubicBezTo>
                  <a:pt x="801148" y="253460"/>
                  <a:pt x="835628" y="246602"/>
                  <a:pt x="868775" y="268891"/>
                </a:cubicBezTo>
                <a:cubicBezTo>
                  <a:pt x="875538" y="255746"/>
                  <a:pt x="852869" y="220409"/>
                  <a:pt x="894588" y="224314"/>
                </a:cubicBezTo>
                <a:cubicBezTo>
                  <a:pt x="893445" y="232315"/>
                  <a:pt x="890492" y="245555"/>
                  <a:pt x="879348" y="245174"/>
                </a:cubicBezTo>
                <a:cubicBezTo>
                  <a:pt x="882968" y="245364"/>
                  <a:pt x="893255" y="242983"/>
                  <a:pt x="898874" y="248412"/>
                </a:cubicBezTo>
                <a:lnTo>
                  <a:pt x="879158" y="255746"/>
                </a:lnTo>
                <a:cubicBezTo>
                  <a:pt x="893921" y="266986"/>
                  <a:pt x="891445" y="248222"/>
                  <a:pt x="904304" y="253841"/>
                </a:cubicBezTo>
                <a:cubicBezTo>
                  <a:pt x="900398" y="264414"/>
                  <a:pt x="911543" y="264795"/>
                  <a:pt x="906780" y="272606"/>
                </a:cubicBezTo>
                <a:cubicBezTo>
                  <a:pt x="903065" y="272510"/>
                  <a:pt x="896684" y="264224"/>
                  <a:pt x="890207" y="266700"/>
                </a:cubicBezTo>
                <a:cubicBezTo>
                  <a:pt x="904589" y="273749"/>
                  <a:pt x="920496" y="286226"/>
                  <a:pt x="923735" y="296323"/>
                </a:cubicBezTo>
                <a:cubicBezTo>
                  <a:pt x="924496" y="289846"/>
                  <a:pt x="928592" y="281940"/>
                  <a:pt x="940118" y="284321"/>
                </a:cubicBezTo>
                <a:cubicBezTo>
                  <a:pt x="968788" y="293180"/>
                  <a:pt x="945452" y="300514"/>
                  <a:pt x="960120" y="311563"/>
                </a:cubicBezTo>
                <a:cubicBezTo>
                  <a:pt x="969550" y="306515"/>
                  <a:pt x="984980" y="320326"/>
                  <a:pt x="990886" y="304514"/>
                </a:cubicBezTo>
                <a:cubicBezTo>
                  <a:pt x="999173" y="307467"/>
                  <a:pt x="998125" y="315373"/>
                  <a:pt x="999935" y="320802"/>
                </a:cubicBezTo>
                <a:cubicBezTo>
                  <a:pt x="1002221" y="320612"/>
                  <a:pt x="1004126" y="320516"/>
                  <a:pt x="1008031" y="321183"/>
                </a:cubicBezTo>
                <a:cubicBezTo>
                  <a:pt x="1012222" y="321945"/>
                  <a:pt x="1016889" y="323088"/>
                  <a:pt x="1021747" y="324326"/>
                </a:cubicBezTo>
                <a:cubicBezTo>
                  <a:pt x="1031272" y="326803"/>
                  <a:pt x="1041845" y="329565"/>
                  <a:pt x="1051274" y="331946"/>
                </a:cubicBezTo>
                <a:cubicBezTo>
                  <a:pt x="1070896" y="322898"/>
                  <a:pt x="1082993" y="315182"/>
                  <a:pt x="1070324" y="310039"/>
                </a:cubicBezTo>
                <a:lnTo>
                  <a:pt x="1065467" y="310515"/>
                </a:lnTo>
                <a:cubicBezTo>
                  <a:pt x="1066324" y="309848"/>
                  <a:pt x="1067276" y="309467"/>
                  <a:pt x="1068324" y="308705"/>
                </a:cubicBezTo>
                <a:cubicBezTo>
                  <a:pt x="1068134" y="308800"/>
                  <a:pt x="1068324" y="308705"/>
                  <a:pt x="1068134" y="308800"/>
                </a:cubicBezTo>
                <a:lnTo>
                  <a:pt x="1068324" y="308705"/>
                </a:lnTo>
                <a:cubicBezTo>
                  <a:pt x="1075277" y="303943"/>
                  <a:pt x="1082516" y="299847"/>
                  <a:pt x="1088898" y="296513"/>
                </a:cubicBezTo>
                <a:cubicBezTo>
                  <a:pt x="1094708" y="293465"/>
                  <a:pt x="1100614" y="290894"/>
                  <a:pt x="1106805" y="288608"/>
                </a:cubicBezTo>
                <a:cubicBezTo>
                  <a:pt x="1119092" y="284131"/>
                  <a:pt x="1132046" y="280988"/>
                  <a:pt x="1145000" y="278225"/>
                </a:cubicBezTo>
                <a:cubicBezTo>
                  <a:pt x="1171004" y="272606"/>
                  <a:pt x="1197388" y="268129"/>
                  <a:pt x="1219867" y="256127"/>
                </a:cubicBezTo>
                <a:lnTo>
                  <a:pt x="1221677" y="261461"/>
                </a:lnTo>
                <a:cubicBezTo>
                  <a:pt x="1247775" y="245078"/>
                  <a:pt x="1283399" y="234982"/>
                  <a:pt x="1299496" y="216218"/>
                </a:cubicBezTo>
                <a:cubicBezTo>
                  <a:pt x="1307878" y="213169"/>
                  <a:pt x="1322737" y="218694"/>
                  <a:pt x="1321499" y="226314"/>
                </a:cubicBezTo>
                <a:cubicBezTo>
                  <a:pt x="1341692" y="214503"/>
                  <a:pt x="1341977" y="207645"/>
                  <a:pt x="1376363" y="204978"/>
                </a:cubicBezTo>
                <a:cubicBezTo>
                  <a:pt x="1357979" y="222123"/>
                  <a:pt x="1386840" y="210407"/>
                  <a:pt x="1356551" y="219837"/>
                </a:cubicBezTo>
                <a:cubicBezTo>
                  <a:pt x="1386364" y="214217"/>
                  <a:pt x="1395794" y="220409"/>
                  <a:pt x="1420749" y="194881"/>
                </a:cubicBezTo>
                <a:cubicBezTo>
                  <a:pt x="1415415" y="212217"/>
                  <a:pt x="1448181" y="204311"/>
                  <a:pt x="1459992" y="195358"/>
                </a:cubicBezTo>
                <a:lnTo>
                  <a:pt x="1436751" y="192786"/>
                </a:lnTo>
                <a:cubicBezTo>
                  <a:pt x="1451039" y="185356"/>
                  <a:pt x="1464659" y="181737"/>
                  <a:pt x="1478375" y="178118"/>
                </a:cubicBezTo>
                <a:lnTo>
                  <a:pt x="1477613" y="198596"/>
                </a:lnTo>
                <a:cubicBezTo>
                  <a:pt x="1509332" y="198977"/>
                  <a:pt x="1531525" y="181451"/>
                  <a:pt x="1552480" y="165544"/>
                </a:cubicBezTo>
                <a:cubicBezTo>
                  <a:pt x="1562957" y="157639"/>
                  <a:pt x="1573149" y="150114"/>
                  <a:pt x="1584008" y="145447"/>
                </a:cubicBezTo>
                <a:cubicBezTo>
                  <a:pt x="1587341" y="144113"/>
                  <a:pt x="1587913" y="143923"/>
                  <a:pt x="1589532" y="143542"/>
                </a:cubicBezTo>
                <a:cubicBezTo>
                  <a:pt x="1591056" y="143256"/>
                  <a:pt x="1592485" y="143256"/>
                  <a:pt x="1594009" y="143542"/>
                </a:cubicBezTo>
                <a:cubicBezTo>
                  <a:pt x="1596962" y="144018"/>
                  <a:pt x="1599914" y="145733"/>
                  <a:pt x="1602200" y="149162"/>
                </a:cubicBezTo>
                <a:cubicBezTo>
                  <a:pt x="1602772" y="150400"/>
                  <a:pt x="1603343" y="151638"/>
                  <a:pt x="1603724" y="153067"/>
                </a:cubicBezTo>
                <a:cubicBezTo>
                  <a:pt x="1606391" y="148209"/>
                  <a:pt x="1605153" y="145161"/>
                  <a:pt x="1602010" y="141827"/>
                </a:cubicBezTo>
                <a:cubicBezTo>
                  <a:pt x="1598009" y="139922"/>
                  <a:pt x="1589818" y="140399"/>
                  <a:pt x="1592961" y="129445"/>
                </a:cubicBezTo>
                <a:cubicBezTo>
                  <a:pt x="1596009" y="128778"/>
                  <a:pt x="1599057" y="128969"/>
                  <a:pt x="1601819" y="129731"/>
                </a:cubicBezTo>
                <a:cubicBezTo>
                  <a:pt x="1608677" y="136112"/>
                  <a:pt x="1613345" y="144590"/>
                  <a:pt x="1615250" y="151257"/>
                </a:cubicBezTo>
                <a:cubicBezTo>
                  <a:pt x="1622108" y="159449"/>
                  <a:pt x="1627537" y="166116"/>
                  <a:pt x="1630966" y="167259"/>
                </a:cubicBezTo>
                <a:cubicBezTo>
                  <a:pt x="1664399" y="189262"/>
                  <a:pt x="1673828" y="152019"/>
                  <a:pt x="1709928" y="171355"/>
                </a:cubicBezTo>
                <a:cubicBezTo>
                  <a:pt x="1707166" y="163354"/>
                  <a:pt x="1708118" y="144590"/>
                  <a:pt x="1738789" y="147923"/>
                </a:cubicBezTo>
                <a:cubicBezTo>
                  <a:pt x="1764792" y="159068"/>
                  <a:pt x="1762887" y="185738"/>
                  <a:pt x="1744313" y="185356"/>
                </a:cubicBezTo>
                <a:cubicBezTo>
                  <a:pt x="1737741" y="183833"/>
                  <a:pt x="1735265" y="180785"/>
                  <a:pt x="1736217" y="178689"/>
                </a:cubicBezTo>
                <a:cubicBezTo>
                  <a:pt x="1726787" y="178213"/>
                  <a:pt x="1714500" y="177260"/>
                  <a:pt x="1722882" y="187738"/>
                </a:cubicBezTo>
                <a:lnTo>
                  <a:pt x="1728502" y="182404"/>
                </a:lnTo>
                <a:cubicBezTo>
                  <a:pt x="1739646" y="193358"/>
                  <a:pt x="1776698" y="204692"/>
                  <a:pt x="1764602" y="212408"/>
                </a:cubicBezTo>
                <a:cubicBezTo>
                  <a:pt x="1786890" y="212884"/>
                  <a:pt x="1776698" y="204597"/>
                  <a:pt x="1762792" y="196406"/>
                </a:cubicBezTo>
                <a:cubicBezTo>
                  <a:pt x="1794129" y="216980"/>
                  <a:pt x="1816418" y="214217"/>
                  <a:pt x="1849755" y="232029"/>
                </a:cubicBezTo>
                <a:cubicBezTo>
                  <a:pt x="1845278" y="226600"/>
                  <a:pt x="1842611" y="217361"/>
                  <a:pt x="1848136" y="219266"/>
                </a:cubicBezTo>
                <a:cubicBezTo>
                  <a:pt x="1897380" y="244221"/>
                  <a:pt x="1874996" y="214503"/>
                  <a:pt x="1911096" y="223171"/>
                </a:cubicBezTo>
                <a:cubicBezTo>
                  <a:pt x="1927860" y="239554"/>
                  <a:pt x="1896237" y="244316"/>
                  <a:pt x="1934337" y="247650"/>
                </a:cubicBezTo>
                <a:cubicBezTo>
                  <a:pt x="1953768" y="261366"/>
                  <a:pt x="1933289" y="266224"/>
                  <a:pt x="1923002" y="268700"/>
                </a:cubicBezTo>
                <a:cubicBezTo>
                  <a:pt x="1959293" y="266795"/>
                  <a:pt x="1980533" y="296513"/>
                  <a:pt x="1998250" y="304800"/>
                </a:cubicBezTo>
                <a:lnTo>
                  <a:pt x="1979581" y="304419"/>
                </a:lnTo>
                <a:cubicBezTo>
                  <a:pt x="1990725" y="304610"/>
                  <a:pt x="1999012" y="307467"/>
                  <a:pt x="2007489" y="310229"/>
                </a:cubicBezTo>
                <a:lnTo>
                  <a:pt x="2001965" y="294132"/>
                </a:lnTo>
                <a:cubicBezTo>
                  <a:pt x="2011204" y="299657"/>
                  <a:pt x="2019586" y="302419"/>
                  <a:pt x="2017681" y="307753"/>
                </a:cubicBezTo>
                <a:cubicBezTo>
                  <a:pt x="2030730" y="302705"/>
                  <a:pt x="2016824" y="283750"/>
                  <a:pt x="2041017" y="278797"/>
                </a:cubicBezTo>
                <a:cubicBezTo>
                  <a:pt x="2052161" y="289655"/>
                  <a:pt x="2083784" y="284988"/>
                  <a:pt x="2082832" y="303562"/>
                </a:cubicBezTo>
                <a:cubicBezTo>
                  <a:pt x="2042922" y="284131"/>
                  <a:pt x="2081879" y="322231"/>
                  <a:pt x="2045589" y="313468"/>
                </a:cubicBezTo>
                <a:cubicBezTo>
                  <a:pt x="2053114" y="313658"/>
                  <a:pt x="2061401" y="316421"/>
                  <a:pt x="2070640" y="321945"/>
                </a:cubicBezTo>
                <a:cubicBezTo>
                  <a:pt x="2071497" y="324326"/>
                  <a:pt x="2068068" y="324993"/>
                  <a:pt x="2065020" y="325088"/>
                </a:cubicBezTo>
                <a:cubicBezTo>
                  <a:pt x="2100072" y="353473"/>
                  <a:pt x="2089690" y="311753"/>
                  <a:pt x="2131028" y="325660"/>
                </a:cubicBezTo>
                <a:cubicBezTo>
                  <a:pt x="2122646" y="333566"/>
                  <a:pt x="2134648" y="347091"/>
                  <a:pt x="2142077" y="347282"/>
                </a:cubicBezTo>
                <a:cubicBezTo>
                  <a:pt x="2125409" y="341662"/>
                  <a:pt x="2139315" y="328613"/>
                  <a:pt x="2157032" y="326231"/>
                </a:cubicBezTo>
                <a:cubicBezTo>
                  <a:pt x="2159889" y="328136"/>
                  <a:pt x="2162556" y="329660"/>
                  <a:pt x="2164937" y="330899"/>
                </a:cubicBezTo>
                <a:cubicBezTo>
                  <a:pt x="2166176" y="331470"/>
                  <a:pt x="2167319" y="332042"/>
                  <a:pt x="2168462" y="332423"/>
                </a:cubicBezTo>
                <a:cubicBezTo>
                  <a:pt x="2169414" y="332804"/>
                  <a:pt x="2171700" y="333566"/>
                  <a:pt x="2173129" y="334042"/>
                </a:cubicBezTo>
                <a:cubicBezTo>
                  <a:pt x="2179606" y="336042"/>
                  <a:pt x="2184749" y="336899"/>
                  <a:pt x="2189321" y="337185"/>
                </a:cubicBezTo>
                <a:cubicBezTo>
                  <a:pt x="2198370" y="337852"/>
                  <a:pt x="2204561" y="336614"/>
                  <a:pt x="2213896" y="339471"/>
                </a:cubicBezTo>
                <a:cubicBezTo>
                  <a:pt x="2214467" y="339281"/>
                  <a:pt x="2215325" y="338995"/>
                  <a:pt x="2216277" y="338709"/>
                </a:cubicBezTo>
                <a:lnTo>
                  <a:pt x="2213896" y="339090"/>
                </a:lnTo>
                <a:lnTo>
                  <a:pt x="2193131" y="328803"/>
                </a:lnTo>
                <a:cubicBezTo>
                  <a:pt x="2197989" y="324898"/>
                  <a:pt x="2204942" y="324898"/>
                  <a:pt x="2213991" y="326422"/>
                </a:cubicBezTo>
                <a:cubicBezTo>
                  <a:pt x="2222373" y="322421"/>
                  <a:pt x="2232851" y="318611"/>
                  <a:pt x="2244376" y="313277"/>
                </a:cubicBezTo>
                <a:cubicBezTo>
                  <a:pt x="2248662" y="320231"/>
                  <a:pt x="2222183" y="326041"/>
                  <a:pt x="2231993" y="326612"/>
                </a:cubicBezTo>
                <a:cubicBezTo>
                  <a:pt x="2238566" y="319850"/>
                  <a:pt x="2245900" y="316325"/>
                  <a:pt x="2253615" y="314611"/>
                </a:cubicBezTo>
                <a:cubicBezTo>
                  <a:pt x="2259616" y="313468"/>
                  <a:pt x="2266474" y="313849"/>
                  <a:pt x="2273618" y="314420"/>
                </a:cubicBezTo>
                <a:cubicBezTo>
                  <a:pt x="2287905" y="315468"/>
                  <a:pt x="2303431" y="316897"/>
                  <a:pt x="2316004" y="306515"/>
                </a:cubicBezTo>
                <a:cubicBezTo>
                  <a:pt x="2331434" y="308800"/>
                  <a:pt x="2323053" y="324231"/>
                  <a:pt x="2336197" y="324993"/>
                </a:cubicBezTo>
                <a:cubicBezTo>
                  <a:pt x="2364391" y="302133"/>
                  <a:pt x="2375345" y="327089"/>
                  <a:pt x="2405920" y="305943"/>
                </a:cubicBezTo>
                <a:cubicBezTo>
                  <a:pt x="2392013" y="296037"/>
                  <a:pt x="2391347" y="299752"/>
                  <a:pt x="2411159" y="279559"/>
                </a:cubicBezTo>
                <a:lnTo>
                  <a:pt x="2358390" y="306515"/>
                </a:lnTo>
                <a:lnTo>
                  <a:pt x="2388108" y="276225"/>
                </a:lnTo>
                <a:cubicBezTo>
                  <a:pt x="2371249" y="281369"/>
                  <a:pt x="2355247" y="295751"/>
                  <a:pt x="2344484" y="296704"/>
                </a:cubicBezTo>
                <a:cubicBezTo>
                  <a:pt x="2358104" y="280702"/>
                  <a:pt x="2357438" y="284417"/>
                  <a:pt x="2345912" y="276225"/>
                </a:cubicBezTo>
                <a:cubicBezTo>
                  <a:pt x="2375154" y="288322"/>
                  <a:pt x="2387822" y="250317"/>
                  <a:pt x="2418683" y="254984"/>
                </a:cubicBezTo>
                <a:lnTo>
                  <a:pt x="2428113" y="287369"/>
                </a:lnTo>
                <a:cubicBezTo>
                  <a:pt x="2472690" y="288893"/>
                  <a:pt x="2493836" y="248126"/>
                  <a:pt x="2548319" y="239649"/>
                </a:cubicBezTo>
                <a:lnTo>
                  <a:pt x="2529840" y="239363"/>
                </a:lnTo>
                <a:cubicBezTo>
                  <a:pt x="2532698" y="224409"/>
                  <a:pt x="2561273" y="227362"/>
                  <a:pt x="2576417" y="216789"/>
                </a:cubicBezTo>
                <a:cubicBezTo>
                  <a:pt x="2578322" y="228029"/>
                  <a:pt x="2590038" y="228600"/>
                  <a:pt x="2599373" y="232981"/>
                </a:cubicBezTo>
                <a:cubicBezTo>
                  <a:pt x="2595944" y="225266"/>
                  <a:pt x="2637568" y="221552"/>
                  <a:pt x="2635472" y="198596"/>
                </a:cubicBezTo>
                <a:lnTo>
                  <a:pt x="2663190" y="205359"/>
                </a:lnTo>
                <a:cubicBezTo>
                  <a:pt x="2706910" y="197739"/>
                  <a:pt x="2701195" y="159449"/>
                  <a:pt x="2742629" y="150209"/>
                </a:cubicBezTo>
                <a:cubicBezTo>
                  <a:pt x="2734247" y="165735"/>
                  <a:pt x="2755011" y="167545"/>
                  <a:pt x="2730627" y="184499"/>
                </a:cubicBezTo>
                <a:cubicBezTo>
                  <a:pt x="2744153" y="180308"/>
                  <a:pt x="2756821" y="178403"/>
                  <a:pt x="2754630" y="170879"/>
                </a:cubicBezTo>
                <a:cubicBezTo>
                  <a:pt x="2764631" y="175069"/>
                  <a:pt x="2787301" y="144494"/>
                  <a:pt x="2802922" y="150686"/>
                </a:cubicBezTo>
                <a:cubicBezTo>
                  <a:pt x="2807113" y="144113"/>
                  <a:pt x="2805303" y="132302"/>
                  <a:pt x="2820734" y="128397"/>
                </a:cubicBezTo>
                <a:cubicBezTo>
                  <a:pt x="2823115" y="130016"/>
                  <a:pt x="2822353" y="133731"/>
                  <a:pt x="2822353" y="133731"/>
                </a:cubicBezTo>
                <a:cubicBezTo>
                  <a:pt x="2822257" y="130874"/>
                  <a:pt x="2825020" y="127921"/>
                  <a:pt x="2827592" y="124206"/>
                </a:cubicBezTo>
                <a:cubicBezTo>
                  <a:pt x="2829878" y="120587"/>
                  <a:pt x="2831782" y="116110"/>
                  <a:pt x="2825211" y="111728"/>
                </a:cubicBezTo>
                <a:cubicBezTo>
                  <a:pt x="2830735" y="114776"/>
                  <a:pt x="2835593" y="116777"/>
                  <a:pt x="2840260" y="117824"/>
                </a:cubicBezTo>
                <a:cubicBezTo>
                  <a:pt x="2844165" y="121063"/>
                  <a:pt x="2847880" y="123634"/>
                  <a:pt x="2851690" y="125730"/>
                </a:cubicBezTo>
                <a:cubicBezTo>
                  <a:pt x="2853595" y="126778"/>
                  <a:pt x="2855500" y="127730"/>
                  <a:pt x="2857405" y="128492"/>
                </a:cubicBezTo>
                <a:cubicBezTo>
                  <a:pt x="2858167" y="128873"/>
                  <a:pt x="2859691" y="129445"/>
                  <a:pt x="2861215" y="129921"/>
                </a:cubicBezTo>
                <a:lnTo>
                  <a:pt x="2865692" y="131445"/>
                </a:lnTo>
                <a:cubicBezTo>
                  <a:pt x="2877788" y="135350"/>
                  <a:pt x="2890552" y="138303"/>
                  <a:pt x="2902934" y="141542"/>
                </a:cubicBezTo>
                <a:cubicBezTo>
                  <a:pt x="2927604" y="147828"/>
                  <a:pt x="2950655" y="154972"/>
                  <a:pt x="2962656" y="172307"/>
                </a:cubicBezTo>
                <a:cubicBezTo>
                  <a:pt x="2993231" y="177451"/>
                  <a:pt x="3029903" y="184594"/>
                  <a:pt x="3056954" y="191738"/>
                </a:cubicBezTo>
                <a:cubicBezTo>
                  <a:pt x="3054287" y="194501"/>
                  <a:pt x="3055239" y="197072"/>
                  <a:pt x="3050572" y="194501"/>
                </a:cubicBezTo>
                <a:cubicBezTo>
                  <a:pt x="3084576" y="215551"/>
                  <a:pt x="3082576" y="170212"/>
                  <a:pt x="3121247" y="193929"/>
                </a:cubicBezTo>
                <a:cubicBezTo>
                  <a:pt x="3137535" y="217837"/>
                  <a:pt x="3096101" y="196787"/>
                  <a:pt x="3107531" y="207359"/>
                </a:cubicBezTo>
                <a:cubicBezTo>
                  <a:pt x="3102769" y="244697"/>
                  <a:pt x="3159728" y="217646"/>
                  <a:pt x="3181922" y="246793"/>
                </a:cubicBezTo>
                <a:lnTo>
                  <a:pt x="3174397" y="246888"/>
                </a:lnTo>
                <a:cubicBezTo>
                  <a:pt x="3192399" y="265367"/>
                  <a:pt x="3231261" y="249079"/>
                  <a:pt x="3265837" y="262128"/>
                </a:cubicBezTo>
                <a:cubicBezTo>
                  <a:pt x="3265837" y="262128"/>
                  <a:pt x="3263170" y="264795"/>
                  <a:pt x="3264027" y="267462"/>
                </a:cubicBezTo>
                <a:cubicBezTo>
                  <a:pt x="3293650" y="256508"/>
                  <a:pt x="3341180" y="264128"/>
                  <a:pt x="3376708" y="269177"/>
                </a:cubicBezTo>
                <a:cubicBezTo>
                  <a:pt x="3361944" y="279940"/>
                  <a:pt x="3359087" y="271939"/>
                  <a:pt x="3361278" y="288036"/>
                </a:cubicBezTo>
                <a:cubicBezTo>
                  <a:pt x="3377089" y="290608"/>
                  <a:pt x="3363563" y="263938"/>
                  <a:pt x="3395186" y="269081"/>
                </a:cubicBezTo>
                <a:cubicBezTo>
                  <a:pt x="3402806" y="279654"/>
                  <a:pt x="3422809" y="292799"/>
                  <a:pt x="3421190" y="308800"/>
                </a:cubicBezTo>
                <a:lnTo>
                  <a:pt x="3392234" y="301085"/>
                </a:lnTo>
                <a:cubicBezTo>
                  <a:pt x="3401092" y="324993"/>
                  <a:pt x="3429572" y="311468"/>
                  <a:pt x="3443764" y="319373"/>
                </a:cubicBezTo>
                <a:lnTo>
                  <a:pt x="3439287" y="327374"/>
                </a:lnTo>
                <a:cubicBezTo>
                  <a:pt x="3454527" y="330899"/>
                  <a:pt x="3465100" y="330708"/>
                  <a:pt x="3474911" y="329660"/>
                </a:cubicBezTo>
                <a:cubicBezTo>
                  <a:pt x="3488722" y="329851"/>
                  <a:pt x="3499580" y="328613"/>
                  <a:pt x="3512153" y="328994"/>
                </a:cubicBezTo>
                <a:cubicBezTo>
                  <a:pt x="3518059" y="325850"/>
                  <a:pt x="3524441" y="322898"/>
                  <a:pt x="3531965" y="320040"/>
                </a:cubicBezTo>
                <a:cubicBezTo>
                  <a:pt x="3535680" y="318611"/>
                  <a:pt x="3539776" y="317278"/>
                  <a:pt x="3544157" y="315944"/>
                </a:cubicBezTo>
                <a:cubicBezTo>
                  <a:pt x="3548348" y="314706"/>
                  <a:pt x="3551206" y="313849"/>
                  <a:pt x="3555302" y="312896"/>
                </a:cubicBezTo>
                <a:lnTo>
                  <a:pt x="3548634" y="307658"/>
                </a:lnTo>
                <a:cubicBezTo>
                  <a:pt x="3569018" y="279273"/>
                  <a:pt x="3573685" y="313944"/>
                  <a:pt x="3595497" y="291179"/>
                </a:cubicBezTo>
                <a:lnTo>
                  <a:pt x="3609118" y="310896"/>
                </a:lnTo>
                <a:cubicBezTo>
                  <a:pt x="3624929" y="301085"/>
                  <a:pt x="3663791" y="273939"/>
                  <a:pt x="3693605" y="261652"/>
                </a:cubicBezTo>
                <a:cubicBezTo>
                  <a:pt x="3680365" y="282416"/>
                  <a:pt x="3646456" y="300228"/>
                  <a:pt x="3626644" y="315754"/>
                </a:cubicBezTo>
                <a:cubicBezTo>
                  <a:pt x="3643789" y="311372"/>
                  <a:pt x="3684175" y="298895"/>
                  <a:pt x="3690271" y="285750"/>
                </a:cubicBezTo>
                <a:cubicBezTo>
                  <a:pt x="3683984" y="289655"/>
                  <a:pt x="3676745" y="297275"/>
                  <a:pt x="3669030" y="295751"/>
                </a:cubicBezTo>
                <a:cubicBezTo>
                  <a:pt x="3685413" y="273082"/>
                  <a:pt x="3710749" y="257366"/>
                  <a:pt x="3744849" y="248793"/>
                </a:cubicBezTo>
                <a:cubicBezTo>
                  <a:pt x="3749993" y="292703"/>
                  <a:pt x="3836194" y="236125"/>
                  <a:pt x="3869531" y="262414"/>
                </a:cubicBezTo>
                <a:cubicBezTo>
                  <a:pt x="3925538" y="230886"/>
                  <a:pt x="3990594" y="237649"/>
                  <a:pt x="4059936" y="216694"/>
                </a:cubicBezTo>
                <a:cubicBezTo>
                  <a:pt x="4026408" y="190310"/>
                  <a:pt x="4080129" y="210407"/>
                  <a:pt x="4066889" y="177737"/>
                </a:cubicBezTo>
                <a:cubicBezTo>
                  <a:pt x="4082606" y="171260"/>
                  <a:pt x="4088987" y="170212"/>
                  <a:pt x="4090988" y="172022"/>
                </a:cubicBezTo>
                <a:lnTo>
                  <a:pt x="4145756" y="179165"/>
                </a:lnTo>
                <a:cubicBezTo>
                  <a:pt x="4160044" y="185928"/>
                  <a:pt x="4132231" y="190691"/>
                  <a:pt x="4135660" y="197930"/>
                </a:cubicBezTo>
                <a:cubicBezTo>
                  <a:pt x="4172045" y="191072"/>
                  <a:pt x="4154424" y="208312"/>
                  <a:pt x="4180428" y="211074"/>
                </a:cubicBezTo>
                <a:cubicBezTo>
                  <a:pt x="4172426" y="200311"/>
                  <a:pt x="4188238" y="190500"/>
                  <a:pt x="4209860" y="189738"/>
                </a:cubicBezTo>
                <a:lnTo>
                  <a:pt x="4177094" y="181737"/>
                </a:lnTo>
                <a:cubicBezTo>
                  <a:pt x="4199668" y="166211"/>
                  <a:pt x="4212336" y="170402"/>
                  <a:pt x="4225005" y="174689"/>
                </a:cubicBezTo>
                <a:cubicBezTo>
                  <a:pt x="4231386" y="176784"/>
                  <a:pt x="4237768" y="178975"/>
                  <a:pt x="4245388" y="178594"/>
                </a:cubicBezTo>
                <a:cubicBezTo>
                  <a:pt x="4249198" y="178403"/>
                  <a:pt x="4253294" y="177641"/>
                  <a:pt x="4257961" y="175927"/>
                </a:cubicBezTo>
                <a:cubicBezTo>
                  <a:pt x="4260247" y="175069"/>
                  <a:pt x="4262723" y="174022"/>
                  <a:pt x="4265200" y="172593"/>
                </a:cubicBezTo>
                <a:cubicBezTo>
                  <a:pt x="4267010" y="171736"/>
                  <a:pt x="4266724" y="171450"/>
                  <a:pt x="4266915" y="170974"/>
                </a:cubicBezTo>
                <a:cubicBezTo>
                  <a:pt x="4267105" y="170402"/>
                  <a:pt x="4267296" y="169831"/>
                  <a:pt x="4267486" y="169259"/>
                </a:cubicBezTo>
                <a:cubicBezTo>
                  <a:pt x="4267391" y="170212"/>
                  <a:pt x="4267296" y="171164"/>
                  <a:pt x="4267296" y="172117"/>
                </a:cubicBezTo>
                <a:lnTo>
                  <a:pt x="4267296" y="173546"/>
                </a:lnTo>
                <a:cubicBezTo>
                  <a:pt x="4267296" y="174022"/>
                  <a:pt x="4267581" y="174403"/>
                  <a:pt x="4266724" y="175069"/>
                </a:cubicBezTo>
                <a:lnTo>
                  <a:pt x="4260152" y="182499"/>
                </a:lnTo>
                <a:cubicBezTo>
                  <a:pt x="4271772" y="177451"/>
                  <a:pt x="4268153" y="177546"/>
                  <a:pt x="4270724" y="176022"/>
                </a:cubicBezTo>
                <a:cubicBezTo>
                  <a:pt x="4271677" y="175736"/>
                  <a:pt x="4272725" y="175451"/>
                  <a:pt x="4274058" y="174974"/>
                </a:cubicBezTo>
                <a:cubicBezTo>
                  <a:pt x="4282250" y="176403"/>
                  <a:pt x="4291013" y="177641"/>
                  <a:pt x="4299395" y="178308"/>
                </a:cubicBezTo>
                <a:cubicBezTo>
                  <a:pt x="4316064" y="179451"/>
                  <a:pt x="4331780" y="178118"/>
                  <a:pt x="4343210" y="171069"/>
                </a:cubicBezTo>
                <a:cubicBezTo>
                  <a:pt x="4346639" y="176213"/>
                  <a:pt x="4350068" y="187071"/>
                  <a:pt x="4338066" y="186404"/>
                </a:cubicBezTo>
                <a:cubicBezTo>
                  <a:pt x="4398359" y="207645"/>
                  <a:pt x="4482941" y="195929"/>
                  <a:pt x="4525995" y="225933"/>
                </a:cubicBezTo>
                <a:lnTo>
                  <a:pt x="4519041" y="232886"/>
                </a:lnTo>
                <a:cubicBezTo>
                  <a:pt x="4531138" y="233744"/>
                  <a:pt x="4543330" y="222980"/>
                  <a:pt x="4555331" y="235268"/>
                </a:cubicBezTo>
                <a:cubicBezTo>
                  <a:pt x="4553617" y="238506"/>
                  <a:pt x="4548378" y="242221"/>
                  <a:pt x="4553617" y="244126"/>
                </a:cubicBezTo>
                <a:cubicBezTo>
                  <a:pt x="4560475" y="242983"/>
                  <a:pt x="4588098" y="238220"/>
                  <a:pt x="4601909" y="247269"/>
                </a:cubicBezTo>
                <a:lnTo>
                  <a:pt x="4586288" y="252889"/>
                </a:lnTo>
                <a:cubicBezTo>
                  <a:pt x="4643247" y="280416"/>
                  <a:pt x="4684586" y="256032"/>
                  <a:pt x="4736402" y="264509"/>
                </a:cubicBezTo>
                <a:cubicBezTo>
                  <a:pt x="4729448" y="288703"/>
                  <a:pt x="4774502" y="309753"/>
                  <a:pt x="4796886" y="320231"/>
                </a:cubicBezTo>
                <a:lnTo>
                  <a:pt x="4795076" y="323469"/>
                </a:lnTo>
                <a:cubicBezTo>
                  <a:pt x="4826889" y="333851"/>
                  <a:pt x="4855750" y="337471"/>
                  <a:pt x="4884325" y="339185"/>
                </a:cubicBezTo>
                <a:cubicBezTo>
                  <a:pt x="4898613" y="340043"/>
                  <a:pt x="4912805" y="340424"/>
                  <a:pt x="4927188" y="340995"/>
                </a:cubicBezTo>
                <a:cubicBezTo>
                  <a:pt x="4930807" y="341186"/>
                  <a:pt x="4934427" y="341281"/>
                  <a:pt x="4938046" y="341471"/>
                </a:cubicBezTo>
                <a:lnTo>
                  <a:pt x="4943570" y="341757"/>
                </a:lnTo>
                <a:lnTo>
                  <a:pt x="4946333" y="341948"/>
                </a:lnTo>
                <a:lnTo>
                  <a:pt x="4950714" y="342519"/>
                </a:lnTo>
                <a:cubicBezTo>
                  <a:pt x="4962049" y="344138"/>
                  <a:pt x="4973670" y="345853"/>
                  <a:pt x="4985481" y="347663"/>
                </a:cubicBezTo>
                <a:cubicBezTo>
                  <a:pt x="4992434" y="344900"/>
                  <a:pt x="5000149" y="342043"/>
                  <a:pt x="5007864" y="339281"/>
                </a:cubicBezTo>
                <a:cubicBezTo>
                  <a:pt x="5012055" y="339947"/>
                  <a:pt x="5016627" y="340328"/>
                  <a:pt x="5021675" y="340519"/>
                </a:cubicBezTo>
                <a:cubicBezTo>
                  <a:pt x="5024628" y="340519"/>
                  <a:pt x="5025866" y="340805"/>
                  <a:pt x="5027676" y="340995"/>
                </a:cubicBezTo>
                <a:cubicBezTo>
                  <a:pt x="5029391" y="341186"/>
                  <a:pt x="5031200" y="341376"/>
                  <a:pt x="5032915" y="341471"/>
                </a:cubicBezTo>
                <a:cubicBezTo>
                  <a:pt x="5040059" y="341852"/>
                  <a:pt x="5047869" y="341662"/>
                  <a:pt x="5056061" y="340900"/>
                </a:cubicBezTo>
                <a:cubicBezTo>
                  <a:pt x="5072444" y="339376"/>
                  <a:pt x="5090541" y="335756"/>
                  <a:pt x="5109306" y="331565"/>
                </a:cubicBezTo>
                <a:cubicBezTo>
                  <a:pt x="5146834" y="323279"/>
                  <a:pt x="5187125" y="312706"/>
                  <a:pt x="5221415" y="311753"/>
                </a:cubicBezTo>
                <a:cubicBezTo>
                  <a:pt x="5210366" y="309944"/>
                  <a:pt x="5218081" y="292322"/>
                  <a:pt x="5229035" y="286893"/>
                </a:cubicBezTo>
                <a:cubicBezTo>
                  <a:pt x="5245513" y="287941"/>
                  <a:pt x="5266753" y="259080"/>
                  <a:pt x="5270088" y="282131"/>
                </a:cubicBezTo>
                <a:lnTo>
                  <a:pt x="5264563" y="283083"/>
                </a:lnTo>
                <a:cubicBezTo>
                  <a:pt x="5281708" y="302038"/>
                  <a:pt x="5311426" y="288131"/>
                  <a:pt x="5336000" y="282416"/>
                </a:cubicBezTo>
                <a:lnTo>
                  <a:pt x="5332476" y="252127"/>
                </a:lnTo>
                <a:cubicBezTo>
                  <a:pt x="5407343" y="278130"/>
                  <a:pt x="5495735" y="193262"/>
                  <a:pt x="5540407" y="222314"/>
                </a:cubicBezTo>
                <a:cubicBezTo>
                  <a:pt x="5553932" y="210979"/>
                  <a:pt x="5573078" y="206216"/>
                  <a:pt x="5586413" y="194881"/>
                </a:cubicBezTo>
                <a:lnTo>
                  <a:pt x="5589651" y="210788"/>
                </a:lnTo>
                <a:cubicBezTo>
                  <a:pt x="5633371" y="203740"/>
                  <a:pt x="5655183" y="200216"/>
                  <a:pt x="5706999" y="182785"/>
                </a:cubicBezTo>
                <a:lnTo>
                  <a:pt x="5699093" y="196787"/>
                </a:lnTo>
                <a:cubicBezTo>
                  <a:pt x="5714143" y="193453"/>
                  <a:pt x="5720620" y="179737"/>
                  <a:pt x="5726716" y="165830"/>
                </a:cubicBezTo>
                <a:cubicBezTo>
                  <a:pt x="5729764" y="158877"/>
                  <a:pt x="5732717" y="151924"/>
                  <a:pt x="5736622" y="146114"/>
                </a:cubicBezTo>
                <a:cubicBezTo>
                  <a:pt x="5738622" y="143256"/>
                  <a:pt x="5740718" y="140684"/>
                  <a:pt x="5743290" y="138589"/>
                </a:cubicBezTo>
                <a:cubicBezTo>
                  <a:pt x="5744623" y="136779"/>
                  <a:pt x="5746242" y="135541"/>
                  <a:pt x="5748243" y="134874"/>
                </a:cubicBezTo>
                <a:cubicBezTo>
                  <a:pt x="5751005" y="142494"/>
                  <a:pt x="5753101" y="150209"/>
                  <a:pt x="5754434" y="158210"/>
                </a:cubicBezTo>
                <a:cubicBezTo>
                  <a:pt x="5755291" y="157925"/>
                  <a:pt x="5756243" y="157734"/>
                  <a:pt x="5757196" y="157639"/>
                </a:cubicBezTo>
                <a:cubicBezTo>
                  <a:pt x="5759101" y="158496"/>
                  <a:pt x="5760911" y="159544"/>
                  <a:pt x="5762626" y="160782"/>
                </a:cubicBezTo>
                <a:lnTo>
                  <a:pt x="5763863" y="161735"/>
                </a:lnTo>
                <a:cubicBezTo>
                  <a:pt x="5764435" y="162116"/>
                  <a:pt x="5764149" y="162211"/>
                  <a:pt x="5766054" y="162973"/>
                </a:cubicBezTo>
                <a:lnTo>
                  <a:pt x="5774722" y="167069"/>
                </a:lnTo>
                <a:cubicBezTo>
                  <a:pt x="5786343" y="172498"/>
                  <a:pt x="5797868" y="178118"/>
                  <a:pt x="5809678" y="183071"/>
                </a:cubicBezTo>
                <a:cubicBezTo>
                  <a:pt x="5833206" y="192977"/>
                  <a:pt x="5857494" y="200120"/>
                  <a:pt x="5884545" y="198025"/>
                </a:cubicBezTo>
                <a:cubicBezTo>
                  <a:pt x="5882640" y="201168"/>
                  <a:pt x="5878925" y="207264"/>
                  <a:pt x="5870353" y="205454"/>
                </a:cubicBezTo>
                <a:cubicBezTo>
                  <a:pt x="5894166" y="213931"/>
                  <a:pt x="5958173" y="251269"/>
                  <a:pt x="5959697" y="216980"/>
                </a:cubicBezTo>
                <a:cubicBezTo>
                  <a:pt x="5953602" y="237649"/>
                  <a:pt x="6011609" y="236125"/>
                  <a:pt x="6042184" y="236125"/>
                </a:cubicBezTo>
                <a:lnTo>
                  <a:pt x="6032944" y="249841"/>
                </a:lnTo>
                <a:cubicBezTo>
                  <a:pt x="6062472" y="238125"/>
                  <a:pt x="6064949" y="233077"/>
                  <a:pt x="6099143" y="238316"/>
                </a:cubicBezTo>
                <a:cubicBezTo>
                  <a:pt x="6106192" y="242792"/>
                  <a:pt x="6101906" y="252603"/>
                  <a:pt x="6092952" y="245459"/>
                </a:cubicBezTo>
                <a:cubicBezTo>
                  <a:pt x="6116003" y="261747"/>
                  <a:pt x="6117622" y="237649"/>
                  <a:pt x="6146007" y="255842"/>
                </a:cubicBezTo>
                <a:lnTo>
                  <a:pt x="6131243" y="261747"/>
                </a:lnTo>
                <a:cubicBezTo>
                  <a:pt x="6157246" y="271558"/>
                  <a:pt x="6156865" y="265652"/>
                  <a:pt x="6175058" y="259080"/>
                </a:cubicBezTo>
                <a:cubicBezTo>
                  <a:pt x="6193632" y="258413"/>
                  <a:pt x="6223826" y="279273"/>
                  <a:pt x="6223254" y="294227"/>
                </a:cubicBezTo>
                <a:cubicBezTo>
                  <a:pt x="6229541" y="287084"/>
                  <a:pt x="6247638" y="280607"/>
                  <a:pt x="6261831" y="289655"/>
                </a:cubicBezTo>
                <a:cubicBezTo>
                  <a:pt x="6262211" y="295466"/>
                  <a:pt x="6255544" y="296894"/>
                  <a:pt x="6252210" y="297466"/>
                </a:cubicBezTo>
                <a:cubicBezTo>
                  <a:pt x="6272594" y="309848"/>
                  <a:pt x="6290406" y="310801"/>
                  <a:pt x="6306312" y="311753"/>
                </a:cubicBezTo>
                <a:cubicBezTo>
                  <a:pt x="6322886" y="312896"/>
                  <a:pt x="6333459" y="312801"/>
                  <a:pt x="6355557" y="328232"/>
                </a:cubicBezTo>
                <a:cubicBezTo>
                  <a:pt x="6355652" y="333851"/>
                  <a:pt x="6358319" y="337471"/>
                  <a:pt x="6362034" y="340328"/>
                </a:cubicBezTo>
                <a:cubicBezTo>
                  <a:pt x="6349461" y="336042"/>
                  <a:pt x="6337459" y="332042"/>
                  <a:pt x="6326600" y="328422"/>
                </a:cubicBezTo>
                <a:cubicBezTo>
                  <a:pt x="6319171" y="325755"/>
                  <a:pt x="6312504" y="323374"/>
                  <a:pt x="6306979" y="321469"/>
                </a:cubicBezTo>
                <a:cubicBezTo>
                  <a:pt x="6296026" y="317468"/>
                  <a:pt x="6289739" y="314897"/>
                  <a:pt x="6291263" y="314801"/>
                </a:cubicBezTo>
                <a:cubicBezTo>
                  <a:pt x="6286691" y="328803"/>
                  <a:pt x="6314218" y="340424"/>
                  <a:pt x="6285357" y="352330"/>
                </a:cubicBezTo>
                <a:cubicBezTo>
                  <a:pt x="6294311" y="351092"/>
                  <a:pt x="6305551" y="349568"/>
                  <a:pt x="6317552" y="347948"/>
                </a:cubicBezTo>
                <a:lnTo>
                  <a:pt x="6322124" y="347472"/>
                </a:lnTo>
                <a:cubicBezTo>
                  <a:pt x="6323648" y="347282"/>
                  <a:pt x="6324886" y="347091"/>
                  <a:pt x="6327839" y="347377"/>
                </a:cubicBezTo>
                <a:cubicBezTo>
                  <a:pt x="6332697" y="347758"/>
                  <a:pt x="6337554" y="348139"/>
                  <a:pt x="6342507" y="348520"/>
                </a:cubicBezTo>
                <a:cubicBezTo>
                  <a:pt x="6352127" y="349377"/>
                  <a:pt x="6361462" y="350330"/>
                  <a:pt x="6370320" y="351758"/>
                </a:cubicBezTo>
                <a:cubicBezTo>
                  <a:pt x="6378702" y="348139"/>
                  <a:pt x="6386703" y="345091"/>
                  <a:pt x="6394514" y="342710"/>
                </a:cubicBezTo>
                <a:cubicBezTo>
                  <a:pt x="6398419" y="341471"/>
                  <a:pt x="6402229" y="340519"/>
                  <a:pt x="6406039" y="339662"/>
                </a:cubicBezTo>
                <a:cubicBezTo>
                  <a:pt x="6407944" y="339281"/>
                  <a:pt x="6409849" y="338900"/>
                  <a:pt x="6411659" y="338519"/>
                </a:cubicBezTo>
                <a:cubicBezTo>
                  <a:pt x="6413659" y="338138"/>
                  <a:pt x="6414231" y="338233"/>
                  <a:pt x="6415660" y="338138"/>
                </a:cubicBezTo>
                <a:cubicBezTo>
                  <a:pt x="6417374" y="339185"/>
                  <a:pt x="6419088" y="340138"/>
                  <a:pt x="6420707" y="342043"/>
                </a:cubicBezTo>
                <a:lnTo>
                  <a:pt x="6418231" y="344424"/>
                </a:lnTo>
                <a:cubicBezTo>
                  <a:pt x="6425089" y="344138"/>
                  <a:pt x="6430518" y="341186"/>
                  <a:pt x="6435281" y="337375"/>
                </a:cubicBezTo>
                <a:cubicBezTo>
                  <a:pt x="6444806" y="337280"/>
                  <a:pt x="6450997" y="337471"/>
                  <a:pt x="6459665" y="335375"/>
                </a:cubicBezTo>
                <a:cubicBezTo>
                  <a:pt x="6466142" y="346234"/>
                  <a:pt x="6494336" y="332804"/>
                  <a:pt x="6508814" y="329565"/>
                </a:cubicBezTo>
                <a:cubicBezTo>
                  <a:pt x="6503480" y="314325"/>
                  <a:pt x="6522911" y="311849"/>
                  <a:pt x="6501861" y="303752"/>
                </a:cubicBezTo>
                <a:cubicBezTo>
                  <a:pt x="6504432" y="304229"/>
                  <a:pt x="6499669" y="306324"/>
                  <a:pt x="6490335" y="309563"/>
                </a:cubicBezTo>
                <a:cubicBezTo>
                  <a:pt x="6488335" y="310610"/>
                  <a:pt x="6485859" y="311468"/>
                  <a:pt x="6484620" y="312801"/>
                </a:cubicBezTo>
                <a:cubicBezTo>
                  <a:pt x="6484811" y="312325"/>
                  <a:pt x="6485001" y="311753"/>
                  <a:pt x="6485192" y="311182"/>
                </a:cubicBezTo>
                <a:cubicBezTo>
                  <a:pt x="6475857" y="314135"/>
                  <a:pt x="6463761" y="317849"/>
                  <a:pt x="6449854" y="321755"/>
                </a:cubicBezTo>
                <a:cubicBezTo>
                  <a:pt x="6459093" y="310801"/>
                  <a:pt x="6469095" y="300990"/>
                  <a:pt x="6487287" y="305372"/>
                </a:cubicBezTo>
                <a:cubicBezTo>
                  <a:pt x="6491954" y="293465"/>
                  <a:pt x="6497288" y="280988"/>
                  <a:pt x="6500527" y="274987"/>
                </a:cubicBezTo>
                <a:cubicBezTo>
                  <a:pt x="6525959" y="291370"/>
                  <a:pt x="6566916" y="292894"/>
                  <a:pt x="6575775" y="304800"/>
                </a:cubicBezTo>
                <a:cubicBezTo>
                  <a:pt x="6617208" y="284321"/>
                  <a:pt x="6677311" y="271367"/>
                  <a:pt x="6697028" y="234791"/>
                </a:cubicBezTo>
                <a:cubicBezTo>
                  <a:pt x="6708458" y="227743"/>
                  <a:pt x="6713601" y="239268"/>
                  <a:pt x="6719507" y="242602"/>
                </a:cubicBezTo>
                <a:cubicBezTo>
                  <a:pt x="6713125" y="247460"/>
                  <a:pt x="6704457" y="249269"/>
                  <a:pt x="6701695" y="254508"/>
                </a:cubicBezTo>
                <a:cubicBezTo>
                  <a:pt x="6724555" y="240316"/>
                  <a:pt x="6774657" y="231743"/>
                  <a:pt x="6775133" y="209836"/>
                </a:cubicBezTo>
                <a:cubicBezTo>
                  <a:pt x="6808947" y="210598"/>
                  <a:pt x="6762560" y="233363"/>
                  <a:pt x="6804756" y="218408"/>
                </a:cubicBezTo>
                <a:lnTo>
                  <a:pt x="6800565" y="226219"/>
                </a:lnTo>
                <a:cubicBezTo>
                  <a:pt x="6894100" y="235934"/>
                  <a:pt x="6924390" y="137160"/>
                  <a:pt x="7029641" y="153734"/>
                </a:cubicBezTo>
                <a:cubicBezTo>
                  <a:pt x="7022402" y="152876"/>
                  <a:pt x="7018877" y="152591"/>
                  <a:pt x="7016591" y="149543"/>
                </a:cubicBezTo>
                <a:cubicBezTo>
                  <a:pt x="7034975" y="147828"/>
                  <a:pt x="7053168" y="144590"/>
                  <a:pt x="7071265" y="140494"/>
                </a:cubicBezTo>
                <a:cubicBezTo>
                  <a:pt x="7080314" y="138398"/>
                  <a:pt x="7089267" y="136112"/>
                  <a:pt x="7098316" y="133541"/>
                </a:cubicBezTo>
                <a:lnTo>
                  <a:pt x="7107174" y="130874"/>
                </a:lnTo>
                <a:lnTo>
                  <a:pt x="7115556" y="128111"/>
                </a:lnTo>
                <a:lnTo>
                  <a:pt x="7133844" y="132207"/>
                </a:lnTo>
                <a:lnTo>
                  <a:pt x="7161752" y="139065"/>
                </a:lnTo>
                <a:cubicBezTo>
                  <a:pt x="7180326" y="143637"/>
                  <a:pt x="7198900" y="148400"/>
                  <a:pt x="7217093" y="153734"/>
                </a:cubicBezTo>
                <a:cubicBezTo>
                  <a:pt x="7253573" y="164497"/>
                  <a:pt x="7288911" y="177927"/>
                  <a:pt x="7321106" y="198406"/>
                </a:cubicBezTo>
                <a:cubicBezTo>
                  <a:pt x="7349110" y="213265"/>
                  <a:pt x="7356253" y="201454"/>
                  <a:pt x="7377398" y="197168"/>
                </a:cubicBezTo>
                <a:lnTo>
                  <a:pt x="7378827" y="215646"/>
                </a:lnTo>
                <a:lnTo>
                  <a:pt x="7415689" y="206026"/>
                </a:lnTo>
                <a:cubicBezTo>
                  <a:pt x="7463981" y="205454"/>
                  <a:pt x="7479602" y="269748"/>
                  <a:pt x="7543419" y="260414"/>
                </a:cubicBezTo>
                <a:lnTo>
                  <a:pt x="7539610" y="247079"/>
                </a:lnTo>
                <a:cubicBezTo>
                  <a:pt x="7559040" y="255270"/>
                  <a:pt x="7605046" y="259842"/>
                  <a:pt x="7597807" y="271653"/>
                </a:cubicBezTo>
                <a:cubicBezTo>
                  <a:pt x="7600474" y="270224"/>
                  <a:pt x="7607904" y="262128"/>
                  <a:pt x="7614000" y="270224"/>
                </a:cubicBezTo>
                <a:lnTo>
                  <a:pt x="7611999" y="279083"/>
                </a:lnTo>
                <a:lnTo>
                  <a:pt x="7665720" y="279273"/>
                </a:lnTo>
                <a:cubicBezTo>
                  <a:pt x="7701915" y="297180"/>
                  <a:pt x="7649337" y="311753"/>
                  <a:pt x="7704487" y="330422"/>
                </a:cubicBezTo>
                <a:cubicBezTo>
                  <a:pt x="7726204" y="333375"/>
                  <a:pt x="7771067" y="323183"/>
                  <a:pt x="7765066" y="315087"/>
                </a:cubicBezTo>
                <a:cubicBezTo>
                  <a:pt x="7756875" y="312134"/>
                  <a:pt x="7745349" y="303181"/>
                  <a:pt x="7747350" y="294323"/>
                </a:cubicBezTo>
                <a:lnTo>
                  <a:pt x="7767638" y="295561"/>
                </a:lnTo>
                <a:cubicBezTo>
                  <a:pt x="7778782" y="271177"/>
                  <a:pt x="7801356" y="249555"/>
                  <a:pt x="7760304" y="217551"/>
                </a:cubicBezTo>
                <a:lnTo>
                  <a:pt x="7723156" y="223266"/>
                </a:lnTo>
                <a:lnTo>
                  <a:pt x="7716488" y="207740"/>
                </a:lnTo>
                <a:lnTo>
                  <a:pt x="7743920" y="215265"/>
                </a:lnTo>
                <a:cubicBezTo>
                  <a:pt x="7732014" y="198977"/>
                  <a:pt x="7719060" y="206216"/>
                  <a:pt x="7705916" y="209931"/>
                </a:cubicBezTo>
                <a:cubicBezTo>
                  <a:pt x="7705344" y="202597"/>
                  <a:pt x="7702201" y="196596"/>
                  <a:pt x="7696486" y="192215"/>
                </a:cubicBezTo>
                <a:lnTo>
                  <a:pt x="7657338" y="206883"/>
                </a:lnTo>
                <a:cubicBezTo>
                  <a:pt x="7656481" y="195739"/>
                  <a:pt x="7677627" y="191453"/>
                  <a:pt x="7658005" y="179451"/>
                </a:cubicBezTo>
                <a:cubicBezTo>
                  <a:pt x="7639717" y="186214"/>
                  <a:pt x="7665434" y="206121"/>
                  <a:pt x="7638574" y="206026"/>
                </a:cubicBezTo>
                <a:cubicBezTo>
                  <a:pt x="7626572" y="189738"/>
                  <a:pt x="7634002" y="181737"/>
                  <a:pt x="7612857" y="186023"/>
                </a:cubicBezTo>
                <a:cubicBezTo>
                  <a:pt x="7612285" y="178689"/>
                  <a:pt x="7617429" y="175641"/>
                  <a:pt x="7625525" y="174974"/>
                </a:cubicBezTo>
                <a:cubicBezTo>
                  <a:pt x="7606951" y="177927"/>
                  <a:pt x="7581710" y="165259"/>
                  <a:pt x="7569232" y="176213"/>
                </a:cubicBezTo>
                <a:cubicBezTo>
                  <a:pt x="7557421" y="156972"/>
                  <a:pt x="7513511" y="163259"/>
                  <a:pt x="7522369" y="139637"/>
                </a:cubicBezTo>
                <a:cubicBezTo>
                  <a:pt x="7515511" y="143828"/>
                  <a:pt x="7488079" y="149828"/>
                  <a:pt x="7472935" y="146304"/>
                </a:cubicBezTo>
                <a:cubicBezTo>
                  <a:pt x="7508843" y="125730"/>
                  <a:pt x="7417784" y="127635"/>
                  <a:pt x="7434453" y="98965"/>
                </a:cubicBezTo>
                <a:cubicBezTo>
                  <a:pt x="7406450" y="118777"/>
                  <a:pt x="7358348" y="88392"/>
                  <a:pt x="7318439" y="91916"/>
                </a:cubicBezTo>
                <a:cubicBezTo>
                  <a:pt x="7321011" y="90488"/>
                  <a:pt x="7326249" y="87440"/>
                  <a:pt x="7329011" y="89726"/>
                </a:cubicBezTo>
                <a:cubicBezTo>
                  <a:pt x="7309676" y="81439"/>
                  <a:pt x="7306152" y="71914"/>
                  <a:pt x="7294817" y="63056"/>
                </a:cubicBezTo>
                <a:cubicBezTo>
                  <a:pt x="7285673" y="83725"/>
                  <a:pt x="7253002" y="79058"/>
                  <a:pt x="7232238" y="87154"/>
                </a:cubicBezTo>
                <a:cubicBezTo>
                  <a:pt x="7213950" y="59055"/>
                  <a:pt x="7254812" y="66580"/>
                  <a:pt x="7253193" y="44387"/>
                </a:cubicBezTo>
                <a:cubicBezTo>
                  <a:pt x="7249097" y="62103"/>
                  <a:pt x="7205282" y="48768"/>
                  <a:pt x="7209187" y="65723"/>
                </a:cubicBezTo>
                <a:cubicBezTo>
                  <a:pt x="7194328" y="47244"/>
                  <a:pt x="7194900" y="54578"/>
                  <a:pt x="7190613" y="33909"/>
                </a:cubicBezTo>
                <a:cubicBezTo>
                  <a:pt x="7184898" y="46768"/>
                  <a:pt x="7180136" y="46577"/>
                  <a:pt x="7174325" y="44672"/>
                </a:cubicBezTo>
                <a:cubicBezTo>
                  <a:pt x="7171373" y="43720"/>
                  <a:pt x="7168229" y="42291"/>
                  <a:pt x="7164420" y="41815"/>
                </a:cubicBezTo>
                <a:cubicBezTo>
                  <a:pt x="7162324" y="41529"/>
                  <a:pt x="7161086" y="41815"/>
                  <a:pt x="7157752" y="41910"/>
                </a:cubicBezTo>
                <a:cubicBezTo>
                  <a:pt x="7154323" y="42005"/>
                  <a:pt x="7150799" y="42482"/>
                  <a:pt x="7147275" y="43625"/>
                </a:cubicBezTo>
                <a:cubicBezTo>
                  <a:pt x="7122986" y="27718"/>
                  <a:pt x="7122986" y="19622"/>
                  <a:pt x="7117652" y="14764"/>
                </a:cubicBezTo>
                <a:cubicBezTo>
                  <a:pt x="7114032" y="13526"/>
                  <a:pt x="7106507" y="15526"/>
                  <a:pt x="7084981" y="24860"/>
                </a:cubicBezTo>
                <a:cubicBezTo>
                  <a:pt x="7071265" y="24098"/>
                  <a:pt x="7075456" y="18193"/>
                  <a:pt x="7084409" y="12097"/>
                </a:cubicBezTo>
                <a:cubicBezTo>
                  <a:pt x="7093458" y="6096"/>
                  <a:pt x="7106698" y="0"/>
                  <a:pt x="7106698" y="0"/>
                </a:cubicBezTo>
                <a:close/>
                <a:moveTo>
                  <a:pt x="6385275" y="244031"/>
                </a:moveTo>
                <a:cubicBezTo>
                  <a:pt x="6385275" y="243840"/>
                  <a:pt x="6385179" y="243745"/>
                  <a:pt x="6385179" y="243745"/>
                </a:cubicBezTo>
                <a:cubicBezTo>
                  <a:pt x="6385941" y="243459"/>
                  <a:pt x="6386703" y="243173"/>
                  <a:pt x="6387465" y="242888"/>
                </a:cubicBezTo>
                <a:cubicBezTo>
                  <a:pt x="6388799" y="242411"/>
                  <a:pt x="6390037" y="242030"/>
                  <a:pt x="6391180" y="241649"/>
                </a:cubicBezTo>
                <a:cubicBezTo>
                  <a:pt x="6393657" y="240792"/>
                  <a:pt x="6395752" y="240125"/>
                  <a:pt x="6397371" y="239554"/>
                </a:cubicBezTo>
                <a:cubicBezTo>
                  <a:pt x="6395847" y="240125"/>
                  <a:pt x="6394038" y="240697"/>
                  <a:pt x="6391752" y="241554"/>
                </a:cubicBezTo>
                <a:cubicBezTo>
                  <a:pt x="6390609" y="241935"/>
                  <a:pt x="6389275" y="242411"/>
                  <a:pt x="6387846" y="242983"/>
                </a:cubicBezTo>
                <a:cubicBezTo>
                  <a:pt x="6387085" y="243173"/>
                  <a:pt x="6386227" y="243650"/>
                  <a:pt x="6385275" y="244031"/>
                </a:cubicBezTo>
                <a:close/>
                <a:moveTo>
                  <a:pt x="6347746" y="238982"/>
                </a:moveTo>
                <a:cubicBezTo>
                  <a:pt x="6351175" y="240411"/>
                  <a:pt x="6355366" y="242030"/>
                  <a:pt x="6359462" y="243459"/>
                </a:cubicBezTo>
                <a:cubicBezTo>
                  <a:pt x="6361843" y="244316"/>
                  <a:pt x="6364320" y="245174"/>
                  <a:pt x="6366986" y="245936"/>
                </a:cubicBezTo>
                <a:cubicBezTo>
                  <a:pt x="6367368" y="251936"/>
                  <a:pt x="6365177" y="257175"/>
                  <a:pt x="6361176" y="255556"/>
                </a:cubicBezTo>
                <a:cubicBezTo>
                  <a:pt x="6362701" y="254127"/>
                  <a:pt x="6361272" y="251841"/>
                  <a:pt x="6359176" y="249174"/>
                </a:cubicBezTo>
                <a:cubicBezTo>
                  <a:pt x="6358604" y="248031"/>
                  <a:pt x="6356223" y="246221"/>
                  <a:pt x="6354032" y="244412"/>
                </a:cubicBezTo>
                <a:cubicBezTo>
                  <a:pt x="6351747" y="242697"/>
                  <a:pt x="6349556" y="240792"/>
                  <a:pt x="6347746" y="238982"/>
                </a:cubicBezTo>
                <a:close/>
                <a:moveTo>
                  <a:pt x="6479191" y="334328"/>
                </a:moveTo>
                <a:cubicBezTo>
                  <a:pt x="6470238" y="339090"/>
                  <a:pt x="6466237" y="336899"/>
                  <a:pt x="6464046" y="334042"/>
                </a:cubicBezTo>
                <a:cubicBezTo>
                  <a:pt x="6468428" y="332518"/>
                  <a:pt x="6473571" y="330613"/>
                  <a:pt x="6480239" y="327660"/>
                </a:cubicBezTo>
                <a:cubicBezTo>
                  <a:pt x="6480334" y="326993"/>
                  <a:pt x="6480715" y="326231"/>
                  <a:pt x="6480810" y="325469"/>
                </a:cubicBezTo>
                <a:cubicBezTo>
                  <a:pt x="6480715" y="328803"/>
                  <a:pt x="6480429" y="331851"/>
                  <a:pt x="6479191" y="3343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1561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2E353D"/>
      </a:dk1>
      <a:lt1>
        <a:sysClr val="window" lastClr="F1F2F6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5</Words>
  <Application>Microsoft Macintosh PowerPoint</Application>
  <PresentationFormat>Panorámica</PresentationFormat>
  <Paragraphs>1</Paragraphs>
  <Slides>7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Chelsea Market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Abigail daniela</dc:creator>
  <cp:lastModifiedBy>Christian Daniel Yagual Panchana</cp:lastModifiedBy>
  <cp:revision>241</cp:revision>
  <dcterms:created xsi:type="dcterms:W3CDTF">2023-04-19T01:29:09Z</dcterms:created>
  <dcterms:modified xsi:type="dcterms:W3CDTF">2023-09-23T08:02:22Z</dcterms:modified>
</cp:coreProperties>
</file>